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45"/>
  </p:notesMasterIdLst>
  <p:sldIdLst>
    <p:sldId id="297" r:id="rId5"/>
    <p:sldId id="295" r:id="rId6"/>
    <p:sldId id="256" r:id="rId7"/>
    <p:sldId id="257" r:id="rId8"/>
    <p:sldId id="258" r:id="rId9"/>
    <p:sldId id="292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93" r:id="rId18"/>
    <p:sldId id="266" r:id="rId19"/>
    <p:sldId id="267" r:id="rId20"/>
    <p:sldId id="268" r:id="rId21"/>
    <p:sldId id="294" r:id="rId22"/>
    <p:sldId id="269" r:id="rId23"/>
    <p:sldId id="270" r:id="rId24"/>
    <p:sldId id="271" r:id="rId25"/>
    <p:sldId id="272" r:id="rId26"/>
    <p:sldId id="273" r:id="rId27"/>
    <p:sldId id="274" r:id="rId28"/>
    <p:sldId id="296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90" r:id="rId4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14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7223A10-3535-4177-A81E-3840A58561A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D94DC22-0814-4425-B4EF-E1ED04D75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237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2A527B-B340-428D-AB8D-852910F6FEC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F9A499-1EFB-48C1-8E5E-DAC376043CB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E2AE1D-C87E-47A3-ACFF-DF92159D4D1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DA46F3-93F7-4801-8041-CE32A93A889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3280C3-A505-4D75-A8AD-0CEA6C74E2E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AFD470-FEDE-4CC8-BE1D-BC5A6F5A4B6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E530FE-02A8-4144-B208-3838B50440D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DD26F1-CEC9-460C-8200-61639A06AD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B35478-9480-4C1B-B807-421F8D91A75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E4C22F-6BE9-43FF-9BFE-AFAC67A1B6E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D5780B-009D-4CED-B0C9-851ABFCD288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10BCDF-3DB8-4FD1-96FB-6AF31309E3F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778F1F-A6AA-4C7A-8EF9-5E2C495323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33856B-3921-4336-A2B5-ABFD65967DD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2C8D1F-9740-48A8-8766-356C523806D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7B4B8-17D5-4D5F-AAF5-E21A53E4B3C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714564-56A0-49A2-B3FD-245BA6026DE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CD3DF0-D2ED-4AC5-87A5-9ECCD71F1FF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FA76E3-0F8F-41FB-8153-6F041572544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2181F1-015A-46AD-864E-1EB0015EC36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F2BE8E-801B-487D-882F-B00547A5A11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82D508-8A42-42BF-A0F7-B2213B82539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FD60CC-D4AF-422B-ABC9-E48C9A180CB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B4949E-DB41-4798-BEEC-25B1ECADCD6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7D3DD9-391E-46CB-9B88-43522FEBA28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632837-A68F-4D14-8A31-1F3ABCC6FE0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964F8E-2353-4E52-B2ED-27A934FEE6A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A1640C-4C0B-4803-B3A9-E049D8C3FF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EAFEF2-9871-49E8-AE62-4DA5DC941B5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333C32-0B6E-4048-B608-0D13A4CA220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7B42C4-A610-430A-82EC-5BC27ECA010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DF42AF-6A6C-4F8D-882B-D4B3C088D40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D416DF-8584-43B8-8A98-3FFC96BE19D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0066EB-320D-4D35-807E-C4002BD4407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961AEA-FDA8-46AF-A93B-E36E15A3D0F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93865D-02DB-4476-91F2-EA785AC797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2E4294-0E14-4830-B432-2C21575748D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993739-38C7-4755-AA78-3E6CA40F41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48739D-95A3-4E92-BFB6-B375E7418F1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60042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92741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34368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8106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4002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555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7455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488071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35528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80525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78439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907457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1029638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7830516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82810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50250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21137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925152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3850452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9130031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6647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96925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0BE6E9C-BBB4-4C45-8C41-3B0C4DE973A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9D6000-8883-4D8B-BC35-124C55C4E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751425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180273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5F0FD29-DB4F-4716-875B-6AF272BFB72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740562E-8810-4A83-B1B5-F45E9DCFD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42554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922B0E-27E5-41B6-B1A0-6FF3D578D41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DA8F00-2693-4531-B01D-AF9A90FDB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65266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327FA5-7A24-435B-A3E4-B2F8ABA74B7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D883B8-492C-4D38-B67E-0C7464C91C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44921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4D53461-8B68-40DC-8E7B-C104A06BD19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A4A1F2-0257-4C68-A434-0D52AB788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387282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290868C-103A-459F-BF60-43D7329D242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BCAEA-F063-41B4-8BFD-E904820F9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05515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316206D-00B1-4909-83C1-F45A63F69EA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BF3B2AA-B913-4461-B8F3-C4EEF349B6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82364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DA05A-F1BD-4B77-907A-60219B77B06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A9CB9D-8373-4BFB-96F8-E47AD5FCF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64205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748998-0911-477C-841E-F72E9C812C6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CC16144-C171-4526-A869-D7E5125998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05658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FC66BA-776C-4587-B259-710AE1FB06C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AFE9FF7-7930-46A9-B698-75EBB8312D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0187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9E9CE8-7AE7-49C1-9E15-A600E7F148B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EC5FFF-F8EF-4079-9FD1-6E44CB0BE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67395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50584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EB28F6-5018-40C6-A076-45C101CA9F2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1FD819-69F8-454F-916D-B2C0E0C8A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84959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E112B2-0077-4793-9D21-844A148C8A6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054792-F968-4FBA-A672-B0DACA08F8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11988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488E894-CF4A-4C10-86AB-3DCB7BB670E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E31A43-C189-4F9C-8841-2CB6FB2EA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52020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9614A8-CA34-41C0-8F1E-C624FA3943B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1BCF9DA-004E-44FA-BD1D-426299A943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59967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86C6067-1DD5-4634-9BD2-C85DEADE076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62AF76-4262-4812-AFF5-BFE98117A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29483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052AC6E-3B9A-42B9-B612-A225856CBC1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0261E8-616B-41A8-B013-B545DC1C7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79462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5074905-51FC-445F-85D4-E1F46CA7D95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868F3AD-C751-488D-A220-AD1B4B746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176105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FE38433-BD29-446D-8A03-5F583D03466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825FA22-34CC-4DC4-83C2-75D85E6A7C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98800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79ACB87-CA2B-44BF-B422-6C294DBF900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8D37017-8D7A-4EAD-AF49-18DF0CD1E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4973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Fasteners, Gaskets, Seals, and Sealants</a:t>
            </a:r>
            <a:endParaRPr lang="en-US" dirty="0"/>
          </a:p>
        </p:txBody>
      </p:sp>
      <p:sp>
        <p:nvSpPr>
          <p:cNvPr id="23556" name="Content Placeholder 3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After studying this </a:t>
            </a:r>
            <a:r>
              <a:rPr lang="en-US" dirty="0" smtClean="0"/>
              <a:t>chapter, </a:t>
            </a:r>
            <a:r>
              <a:rPr lang="en-US" dirty="0"/>
              <a:t>you will be able </a:t>
            </a:r>
            <a:r>
              <a:rPr lang="en-US" dirty="0" smtClean="0"/>
              <a:t>to: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Identify commonly used automotive fasteners.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Select and use fasteners properly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Remove, select, and install gaskets, seals, </a:t>
            </a:r>
            <a:r>
              <a:rPr lang="en-US" dirty="0" smtClean="0"/>
              <a:t>and sealants </a:t>
            </a:r>
            <a:r>
              <a:rPr lang="en-US" dirty="0"/>
              <a:t>correctly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Summarize safety rules relating to fasteners, gaskets, seals, and sealants.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answer ASE certification test questions that require a knowledge of fasteners, gaskets, seals, and sealants.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Fasteners</a:t>
            </a:r>
          </a:p>
        </p:txBody>
      </p:sp>
      <p:pic>
        <p:nvPicPr>
          <p:cNvPr id="25603" name="Content Placeholder 3" descr="08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213" y="1651000"/>
            <a:ext cx="8358187" cy="4860925"/>
          </a:xfrm>
        </p:spPr>
      </p:pic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390525" y="6550025"/>
            <a:ext cx="2009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(Deere &amp; Co.)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Bolts and Nuts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49630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Bolt size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Outside diameter of bolt threads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Bolt head size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Distance across outer sides of bolt head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Bolt length</a:t>
            </a:r>
          </a:p>
          <a:p>
            <a:pPr marL="741363" indent="-279400">
              <a:buFont typeface="Helvetica" pitchFamily="34" charset="0"/>
              <a:buChar char="–"/>
              <a:defRPr/>
            </a:pPr>
            <a:r>
              <a:rPr lang="en-US" sz="2600" dirty="0" smtClean="0"/>
              <a:t>Measured from bottom of bolt head to threaded end </a:t>
            </a:r>
            <a:r>
              <a:rPr lang="en-US" sz="2600" smtClean="0"/>
              <a:t>of bolt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Thread pitch or thread coarseness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Number of threads per inch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Bolts and Nuts (Cont.)</a:t>
            </a:r>
          </a:p>
        </p:txBody>
      </p:sp>
      <p:pic>
        <p:nvPicPr>
          <p:cNvPr id="27651" name="Content Placeholder 3" descr="08-0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0525" y="2490788"/>
            <a:ext cx="8677275" cy="2489200"/>
          </a:xfrm>
        </p:spPr>
      </p:pic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7086600" y="5265738"/>
            <a:ext cx="200977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(Ford)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Bolts and Nuts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Thread types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Coarse (UNC)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Fine (UNF)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Metric (SI)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Bolt grade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Indicates bolt’s tensile strength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Bolt description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Series of numbers and letters describing bolt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Bolt Description Numbers</a:t>
            </a:r>
          </a:p>
        </p:txBody>
      </p:sp>
      <p:pic>
        <p:nvPicPr>
          <p:cNvPr id="29699" name="Content Placeholder 3" descr="08-0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725" y="1819275"/>
            <a:ext cx="8459788" cy="4497388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Nut Types</a:t>
            </a:r>
          </a:p>
        </p:txBody>
      </p:sp>
      <p:pic>
        <p:nvPicPr>
          <p:cNvPr id="30723" name="Content Placeholder 3" descr="08-0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2759075"/>
            <a:ext cx="8575675" cy="2365375"/>
          </a:xfrm>
        </p:spPr>
      </p:pic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390525" y="6242050"/>
            <a:ext cx="2009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(Deere &amp; Co.)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Washers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under bolt heads and nuts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Flat washer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Increases clamping surface under washer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Lock washer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Prevents bolt or nut from coming loose under stress or vibration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Lock tabs or lock plates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Perform function of both flat washers and lock washers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Screw Types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49630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Machine screws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Similar to bolts but normally have screw-type heads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Sheet metal screws or tapping screws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on plastic and sheet metal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Wide range of head configurations and sizes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  <p:pic>
        <p:nvPicPr>
          <p:cNvPr id="32772" name="Content Placeholder 6" descr="08-0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9350" y="4119563"/>
            <a:ext cx="7064375" cy="2460625"/>
          </a:xfrm>
        </p:spPr>
      </p:pic>
      <p:sp>
        <p:nvSpPr>
          <p:cNvPr id="32773" name="TextBox 5"/>
          <p:cNvSpPr txBox="1">
            <a:spLocks noChangeArrowheads="1"/>
          </p:cNvSpPr>
          <p:nvPr/>
        </p:nvSpPr>
        <p:spPr bwMode="auto">
          <a:xfrm>
            <a:off x="7134225" y="6372225"/>
            <a:ext cx="2009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(Deere &amp; Co.)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Snap Rings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56565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Fit into groove in part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Commonly hold shafts, bearings, gears, pins, and components in place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Require snap ring pliers to remove and install</a:t>
            </a:r>
          </a:p>
          <a:p>
            <a:pPr lvl="2"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3796" name="Content Placeholder 6" descr="08-0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9025" y="2147888"/>
            <a:ext cx="4156075" cy="37338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Keys and Set Screws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7709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Keys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Fit into </a:t>
            </a:r>
            <a:r>
              <a:rPr lang="en-US" dirty="0" err="1" smtClean="0"/>
              <a:t>keyseat</a:t>
            </a:r>
            <a:r>
              <a:rPr lang="en-US" dirty="0" smtClean="0"/>
              <a:t> or slot cut into shaft and keyway cut into mating part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Set screws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Lock part onto shaft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with or without key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Hex (Allen) or screwdriver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Keys and Screw Sets (Cont.)</a:t>
            </a:r>
          </a:p>
        </p:txBody>
      </p:sp>
      <p:pic>
        <p:nvPicPr>
          <p:cNvPr id="35843" name="Content Placeholder 3" descr="08-1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388" y="2024063"/>
            <a:ext cx="8526462" cy="4206875"/>
          </a:xfrm>
        </p:spPr>
      </p:pic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390525" y="6502400"/>
            <a:ext cx="25066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(Florida Dept. of Voc. Ed.)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Content Placeholder 4" descr="08-1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8763" y="3022600"/>
            <a:ext cx="6256337" cy="3548063"/>
          </a:xfrm>
        </p:spPr>
      </p:pic>
      <p:sp>
        <p:nvSpPr>
          <p:cNvPr id="36867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Splines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Series of slots cut into shaft and mating part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 gears or collars to slide but not rotate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Manual transmissions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Clutches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Drive shaft yokes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Adhesives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Special glues widely used in vehicles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Body moldings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Rubber weather stripping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Body emblems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stay soft and pliable while others dry hard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take hours to dry while others dry in seconds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Torquing Bolts and Nuts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Torque specifications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Tightening specifications given by manufacturer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Torque-to-yield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Tightening method where bolt is tightened to specific torque and then additional number of degrees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Torquing Bolts and Nuts (Cont.)</a:t>
            </a:r>
          </a:p>
        </p:txBody>
      </p:sp>
      <p:pic>
        <p:nvPicPr>
          <p:cNvPr id="39939" name="Content Placeholder 3" descr="08-1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775" y="2057400"/>
            <a:ext cx="8723313" cy="388937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Bolt Tightening Sequence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called torque pattern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to make sure parts are fastened evenly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crisscross pattern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Uneven tightening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Breaks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Leaks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Warping</a:t>
            </a:r>
            <a:endParaRPr lang="en-US" dirty="0"/>
          </a:p>
        </p:txBody>
      </p:sp>
      <p:pic>
        <p:nvPicPr>
          <p:cNvPr id="40964" name="Content Placeholder 4" descr="08-13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3825" y="3654425"/>
            <a:ext cx="6408738" cy="264477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a Torque Wrench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Pull steadily on wrench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 fastener threads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Avoid using swivel joints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Look straight down at scale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Only use torque value chart when no manufacturer's specifications are available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torque pattern is not available, use general crisscross pattern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a Torque Wrench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Pull only on handle of torque wrench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 not allow beam of beam-type wrench to touch anything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Tighten bolts in four steps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err="1" smtClean="0"/>
              <a:t>Retorque</a:t>
            </a:r>
            <a:r>
              <a:rPr lang="en-US" dirty="0" smtClean="0"/>
              <a:t> when required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Thread Repairs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Minor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Cleaned up with thread chaser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Major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Must be repaired with either a tap or a die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Tap is threaded tool for cutting internal threads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Die cuts external threads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Tap and Die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394811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Never force tap handle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 tap and die well oiled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Always use right size tap in correct size hole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coarse threads when tapping soft metal</a:t>
            </a:r>
            <a:endParaRPr lang="en-US" dirty="0"/>
          </a:p>
        </p:txBody>
      </p:sp>
      <p:pic>
        <p:nvPicPr>
          <p:cNvPr id="45060" name="Content Placeholder 4" descr="08-1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7413" y="1974850"/>
            <a:ext cx="4379912" cy="4513263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Thread Repairs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Tapping oversize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thread chaser or tap cannot be used to clean up damaged threads, hole can be tapped and threaded oversize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drill and tap size chart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Thread Repairs (Cont.)</a:t>
            </a:r>
          </a:p>
        </p:txBody>
      </p:sp>
      <p:pic>
        <p:nvPicPr>
          <p:cNvPr id="47107" name="Content Placeholder 5" descr="08-1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1539875"/>
            <a:ext cx="8320088" cy="509587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Thread Repairs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0525" y="1482725"/>
            <a:ext cx="4027488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Thread repair insert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when oversize hole and fastener is not acceptable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Insert replaces damaged internal threads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Allows use of original size bolt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  <p:pic>
        <p:nvPicPr>
          <p:cNvPr id="48132" name="Content Placeholder 6" descr="08-17a-e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8013" y="1757363"/>
            <a:ext cx="4648200" cy="4591050"/>
          </a:xfrm>
        </p:spPr>
      </p:pic>
      <p:sp>
        <p:nvSpPr>
          <p:cNvPr id="48133" name="TextBox 5"/>
          <p:cNvSpPr txBox="1">
            <a:spLocks noChangeArrowheads="1"/>
          </p:cNvSpPr>
          <p:nvPr/>
        </p:nvSpPr>
        <p:spPr bwMode="auto">
          <a:xfrm>
            <a:off x="390525" y="6521450"/>
            <a:ext cx="3517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 and The Eastwood Company)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Damaged Fasteners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Locking pliers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 broken bolts, screws, and fasteners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Stud puller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Removes studs and bolts broken off above surface of part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fastener is too short to grasp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Cut slot with hacksaw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Weld on new head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Damaged Fasteners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If fastener is broken flush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hammer and punch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Screw extractor or “easy out”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Removes bolts broken flush or below surface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Try drilling hole almost as large as bolt, then use tap or punch to remove excess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Rust </a:t>
            </a:r>
            <a:r>
              <a:rPr lang="en-US" dirty="0" err="1" smtClean="0"/>
              <a:t>penetrant</a:t>
            </a:r>
            <a:r>
              <a:rPr lang="en-US" dirty="0" smtClean="0"/>
              <a:t> dissolves rust or corrosion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to aid removal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Damaged Fasteners (Cont.)</a:t>
            </a:r>
          </a:p>
        </p:txBody>
      </p:sp>
      <p:pic>
        <p:nvPicPr>
          <p:cNvPr id="51203" name="Content Placeholder 3" descr="08-1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5588" y="1525588"/>
            <a:ext cx="6435725" cy="509587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Content Placeholder 4" descr="08-2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5563" y="2636838"/>
            <a:ext cx="5191125" cy="3986212"/>
          </a:xfrm>
        </p:spPr>
      </p:pic>
      <p:sp>
        <p:nvSpPr>
          <p:cNvPr id="52227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Gaskets and Seals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10845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  <a:defRPr/>
            </a:pPr>
            <a:r>
              <a:rPr lang="en-US" dirty="0" smtClean="0"/>
              <a:t>Gasket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oft</a:t>
            </a:r>
            <a:r>
              <a:rPr lang="en-US" dirty="0"/>
              <a:t>, </a:t>
            </a:r>
            <a:r>
              <a:rPr lang="en-US" dirty="0" smtClean="0"/>
              <a:t>flexible material placed between parts </a:t>
            </a:r>
            <a:r>
              <a:rPr lang="en-US" dirty="0"/>
              <a:t>to prevent </a:t>
            </a:r>
            <a:r>
              <a:rPr lang="en-US" dirty="0" smtClean="0"/>
              <a:t>leakage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Fiber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Rubber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N</a:t>
            </a:r>
            <a:r>
              <a:rPr lang="en-US" dirty="0" smtClean="0"/>
              <a:t>eoprene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ork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reated paper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</a:t>
            </a:r>
            <a:r>
              <a:rPr lang="en-US" dirty="0" smtClean="0"/>
              <a:t>hin steel</a:t>
            </a:r>
          </a:p>
        </p:txBody>
      </p:sp>
      <p:sp>
        <p:nvSpPr>
          <p:cNvPr id="52229" name="TextBox 5"/>
          <p:cNvSpPr txBox="1">
            <a:spLocks noChangeArrowheads="1"/>
          </p:cNvSpPr>
          <p:nvPr/>
        </p:nvSpPr>
        <p:spPr bwMode="auto">
          <a:xfrm>
            <a:off x="7859713" y="6315075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(Fiat)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Gaskets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for leaks prior to disassembly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Clean off old gaskets carefully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scraper or wire brush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Be extra careful with aluminum and brass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Wash and dry parts thoroughly using solvents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Dry with compressed air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new gasket to shape of mating surface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Must match perfectly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Using Gaskets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sealer if needed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Screw in all bolts by hand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crisscross pattern and tighten in steps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Torque one step at a time if required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Sealers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Coat gasket to prevent leakage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Hold gaskets in place during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Hardening sealers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on permanent assemblies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Fills uneven surfaces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Resistant to heat and chemicals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Shellac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Sticky, </a:t>
            </a:r>
            <a:r>
              <a:rPr lang="en-US" dirty="0" err="1" smtClean="0"/>
              <a:t>nonhardening</a:t>
            </a:r>
            <a:r>
              <a:rPr lang="en-US" dirty="0" smtClean="0"/>
              <a:t> sealer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on fiber gaskets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Sealers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Form-in-place gaskets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Special sealers used in place of fiber or rubber gaskets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Room temperature vulcanizing (RTV)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Anaerobic sealer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Sealers (Cont.)</a:t>
            </a:r>
          </a:p>
        </p:txBody>
      </p:sp>
      <p:pic>
        <p:nvPicPr>
          <p:cNvPr id="4" name="Content Placeholder 3" descr="08-25.t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1963" y="1855788"/>
            <a:ext cx="8531225" cy="4179887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7348" name="TextBox 4"/>
          <p:cNvSpPr txBox="1">
            <a:spLocks noChangeArrowheads="1"/>
          </p:cNvSpPr>
          <p:nvPr/>
        </p:nvSpPr>
        <p:spPr bwMode="auto">
          <a:xfrm>
            <a:off x="7516813" y="6078538"/>
            <a:ext cx="163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(Fel-Pro Gaskets)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Prevent leakage between stationary part and moving part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Found in almost any part containing fluid and moving parts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Allow shafts to spin or slide without fluid leakage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Normally made of synthetic rubber molded onto metal bodies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Seal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for leakage prior to disassembly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Look for bent shafts, misaligned housing, or damaged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old seal carefully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May require special puller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shaft for wear or burrs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File off burrs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Polish, repair, or replace worn shafts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Seal Rules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old seal to new one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Both inside and outside diameter should match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Slip seal over shaft and verify snugness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Install new seal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Coat outside of seal housing with sealer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Coat inner lip with system fluid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Backward installation will cause heavy leakage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Verify it is squarely and firmly seated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O-Ring Seals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Stationary seal that fits into groove between two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Form </a:t>
            </a:r>
            <a:r>
              <a:rPr lang="en-US" dirty="0" err="1" smtClean="0"/>
              <a:t>leakproof</a:t>
            </a:r>
            <a:r>
              <a:rPr lang="en-US" dirty="0" smtClean="0"/>
              <a:t> joints by applying pressure to multiple surfaces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Coat with system fluid before installation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Other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Special gaskets and </a:t>
            </a:r>
            <a:r>
              <a:rPr lang="en-US" dirty="0" smtClean="0"/>
              <a:t>seals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Installation techniques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These </a:t>
            </a:r>
            <a:r>
              <a:rPr lang="en-US" dirty="0"/>
              <a:t>special situations </a:t>
            </a:r>
            <a:r>
              <a:rPr lang="en-US" dirty="0" smtClean="0"/>
              <a:t>are discussed </a:t>
            </a:r>
            <a:r>
              <a:rPr lang="en-US" dirty="0"/>
              <a:t>in </a:t>
            </a:r>
            <a:r>
              <a:rPr lang="en-US" dirty="0" smtClean="0"/>
              <a:t>later chapters of this textbook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1157</Words>
  <Application>Microsoft Office PowerPoint</Application>
  <PresentationFormat>On-screen Show (4:3)</PresentationFormat>
  <Paragraphs>252</Paragraphs>
  <Slides>40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Title Slide</vt:lpstr>
      <vt:lpstr>4_Custom Design</vt:lpstr>
      <vt:lpstr>Ojectives</vt:lpstr>
      <vt:lpstr>Content</vt:lpstr>
      <vt:lpstr>PowerPoint Presentation</vt:lpstr>
      <vt:lpstr>8</vt:lpstr>
      <vt:lpstr>Objectives</vt:lpstr>
      <vt:lpstr>Fasteners</vt:lpstr>
      <vt:lpstr>Bolts and Nuts</vt:lpstr>
      <vt:lpstr>Bolts and Nuts (Cont.)</vt:lpstr>
      <vt:lpstr>Bolts and Nuts (Cont.)</vt:lpstr>
      <vt:lpstr>Bolt Description Numbers</vt:lpstr>
      <vt:lpstr>Nut Types</vt:lpstr>
      <vt:lpstr>Washers</vt:lpstr>
      <vt:lpstr>Screw Types</vt:lpstr>
      <vt:lpstr>Snap Rings</vt:lpstr>
      <vt:lpstr>Keys and Set Screws</vt:lpstr>
      <vt:lpstr>Keys and Screw Sets (Cont.)</vt:lpstr>
      <vt:lpstr>Splines</vt:lpstr>
      <vt:lpstr>Adhesives</vt:lpstr>
      <vt:lpstr>Torquing Bolts and Nuts</vt:lpstr>
      <vt:lpstr>Torquing Bolts and Nuts (Cont.)</vt:lpstr>
      <vt:lpstr>Bolt Tightening Sequence</vt:lpstr>
      <vt:lpstr>Using a Torque Wrench</vt:lpstr>
      <vt:lpstr>Using a Torque Wrench (Cont.)</vt:lpstr>
      <vt:lpstr>Thread Repairs</vt:lpstr>
      <vt:lpstr>Tap and Die Rules</vt:lpstr>
      <vt:lpstr>Thread Repairs (Cont.)</vt:lpstr>
      <vt:lpstr>Thread Repairs (Cont.)</vt:lpstr>
      <vt:lpstr>Thread Repairs (Cont.)</vt:lpstr>
      <vt:lpstr>Removing Damaged Fasteners</vt:lpstr>
      <vt:lpstr>Removing Damaged Fasteners (Cont.)</vt:lpstr>
      <vt:lpstr>Removing Damaged Fasteners (Cont.)</vt:lpstr>
      <vt:lpstr>Gaskets and Seals</vt:lpstr>
      <vt:lpstr>Using Gaskets</vt:lpstr>
      <vt:lpstr>Using Gaskets (Cont.)</vt:lpstr>
      <vt:lpstr>Sealers</vt:lpstr>
      <vt:lpstr>Sealers (Cont.)</vt:lpstr>
      <vt:lpstr>Sealers (Cont.)</vt:lpstr>
      <vt:lpstr>Seals</vt:lpstr>
      <vt:lpstr>Seal Rules</vt:lpstr>
      <vt:lpstr>Seal Rules (Cont.)</vt:lpstr>
      <vt:lpstr>O-Ring Seals</vt:lpstr>
      <vt:lpstr>Other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2013-08-21T19:45:22Z</dcterms:created>
  <dcterms:modified xsi:type="dcterms:W3CDTF">2016-07-01T13:03:20Z</dcterms:modified>
</cp:coreProperties>
</file>