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6"/>
  </p:notesMasterIdLst>
  <p:sldIdLst>
    <p:sldId id="280" r:id="rId5"/>
    <p:sldId id="279" r:id="rId6"/>
    <p:sldId id="256" r:id="rId7"/>
    <p:sldId id="257" r:id="rId8"/>
    <p:sldId id="258" r:id="rId9"/>
    <p:sldId id="261" r:id="rId10"/>
    <p:sldId id="262" r:id="rId11"/>
    <p:sldId id="259" r:id="rId12"/>
    <p:sldId id="260" r:id="rId13"/>
    <p:sldId id="263" r:id="rId14"/>
    <p:sldId id="264" r:id="rId15"/>
    <p:sldId id="266" r:id="rId16"/>
    <p:sldId id="267" r:id="rId17"/>
    <p:sldId id="270" r:id="rId18"/>
    <p:sldId id="268" r:id="rId19"/>
    <p:sldId id="269" r:id="rId20"/>
    <p:sldId id="271" r:id="rId21"/>
    <p:sldId id="272" r:id="rId22"/>
    <p:sldId id="273" r:id="rId23"/>
    <p:sldId id="276" r:id="rId24"/>
    <p:sldId id="277" r:id="rId2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23E539-7966-4930-9791-0BD33A4DB3E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EDF0F4E-F47E-4D13-9784-D79477DBC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296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5981F6-8CA2-42DE-8618-77A5F12B618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4744B8-935B-402C-B27D-ABF0424393E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8CA5E1-9907-4B59-8600-7F6C01DB5EE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BBDB4A-8367-44DE-AEE0-1D511F1A91D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34E823-8176-40FC-B022-9B749FCEF7D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03E8C0-838C-4B41-A3D9-70C41DE29B9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32810D-CED9-46F8-9BB9-81A1C88E511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DF3663-B484-4698-95F6-FE5F672A521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078B32-B8C8-4A99-830D-1D34D0FF0B8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63A611-B76E-459D-96B9-1C295BCB89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048D78-76C0-4215-8E00-12725147521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4D52F0-353B-4AD8-BDB4-376000805A9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AB954C-F75D-4905-8D4E-164B6793C5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5404F9-2B8B-4F61-82A0-D914CAC45B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E06CA3-9E9F-41BB-8C75-3EAE9BC4104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2C040A-D26E-4074-B2F5-8C925E2A813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A1F0B3-DF3E-4063-9CB0-CD60D2AF8C5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E6B4FD-C539-4471-A85D-25354F3D7F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66F82F-F6FD-4A73-845F-1D184224662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EDB048-3CF2-45C0-AB85-45646349D05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74387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3002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2131857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71042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9596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41028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266816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616313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539140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4740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7493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6091356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531390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5353796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79712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69454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11735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092684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1420480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9271160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5306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06988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E00577-6D4A-43A0-9238-3CFA7058483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1D4DBA-3CD6-4D53-AE02-AA6F7B6B4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65899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63973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5692F20-420E-452B-94C9-1F187475768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A2755C-1C3E-4877-8F28-EAE963D9E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4129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57CAE5-2E11-4B50-98F6-4C7B701C5D7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091A06-4FA7-41E6-9ADA-A331322BB8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78564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170AB6-AB37-4953-AEB5-C274370E9FA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4AB127-084F-4401-973F-A279F32E3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422983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CBB0175-BAE2-4D52-BE8B-A19324C9581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20B06C-BB6D-409F-84A9-64F42D96F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13136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B310F5D-789B-45D9-8606-B2C2F77CBB1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D9D25F-E077-422D-A7BC-70A637DCE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57173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E58EC52-CC1A-4514-A917-131D96E71E9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0D59561-26F9-44A9-A9D6-431D84EED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14802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72AB7B5-3D81-4B85-98B5-9B75FEEEEE9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CBEAF2-4DBA-4ABE-86DA-2EC6E8C6DC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58365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0E9BE6-C1A2-44E3-A359-7B3AF9F58DA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401F16B-C83E-4E82-B2A3-352B15A61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60726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3C9937-6BC7-4557-BC36-962BC576895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F6BC10-B51B-48AB-8D60-25FE64BC34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25529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DA8B4A-2FA7-410E-90CD-0D4082C3C05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A352AC-AF0B-4C7A-B0C5-52D2DDFAD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50043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841631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3CB8D1-954B-4D5D-BE35-5698CBBB0D7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9684649-BB22-4D26-86AF-5E7CB7220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6593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FE4D299-D909-40BA-9DE7-ED96AEA6D18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E7220C-1479-49F8-8E25-D1AE4094B0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2264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82C6DF1-F9C0-4A68-8F30-CB5406DFDA7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B448CF-06AF-425B-B040-3AE778898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55197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EEA99A7-659A-4E48-BF5B-6DABC064F24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2E2BAF-7F8F-4121-BB27-A565618815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57916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5053AB0-E21F-4369-92C9-EEC065BECA5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772F3F7-2A60-4E99-AD89-06E8C6C78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36773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8E083B-00E8-4A10-BB34-86DE1FA4986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806FFF-8B56-4B15-86BD-F0CF045D7F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02441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B88966-E301-441C-94AF-85D64FACE82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B2386B-02DF-4990-8132-4A2D43B1FF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94553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D2DC51-8259-46DF-BE8F-C0E98CD0571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D86129-5539-4E10-B7D6-F1A6432C8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93354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E307C71-85CD-468D-9F6E-9F100DB5DF7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E2D709C-D781-493F-9B81-392226BFA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6423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Electrical Tools and Test Equipment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Identify tools that are commonly used </a:t>
            </a:r>
            <a:r>
              <a:rPr lang="en-US" dirty="0" smtClean="0"/>
              <a:t>during electrical </a:t>
            </a:r>
            <a:r>
              <a:rPr lang="en-US" dirty="0"/>
              <a:t>repairs.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Summarize </a:t>
            </a:r>
            <a:r>
              <a:rPr lang="en-US" dirty="0"/>
              <a:t>the use of test equipment for </a:t>
            </a:r>
            <a:r>
              <a:rPr lang="en-US" dirty="0" smtClean="0"/>
              <a:t>various vehicle </a:t>
            </a:r>
            <a:r>
              <a:rPr lang="en-US" dirty="0"/>
              <a:t>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Summarize </a:t>
            </a:r>
            <a:r>
              <a:rPr lang="en-US" dirty="0"/>
              <a:t>the use of multi-system </a:t>
            </a:r>
            <a:r>
              <a:rPr lang="en-US" dirty="0" smtClean="0"/>
              <a:t>test equipment such </a:t>
            </a:r>
            <a:r>
              <a:rPr lang="en-US" dirty="0"/>
              <a:t>as scan tools and engine analyzers.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Select </a:t>
            </a:r>
            <a:r>
              <a:rPr lang="en-US" dirty="0"/>
              <a:t>the proper tool or tester for the job.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Solder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Alloy with relatively </a:t>
            </a:r>
            <a:r>
              <a:rPr lang="en-US" dirty="0"/>
              <a:t>low </a:t>
            </a:r>
            <a:r>
              <a:rPr lang="en-US" dirty="0" smtClean="0"/>
              <a:t>melting point </a:t>
            </a:r>
            <a:r>
              <a:rPr lang="en-US" dirty="0"/>
              <a:t>compared to other </a:t>
            </a:r>
            <a:r>
              <a:rPr lang="en-US" dirty="0" smtClean="0"/>
              <a:t>metals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Soldering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Process </a:t>
            </a:r>
            <a:r>
              <a:rPr lang="en-US" dirty="0"/>
              <a:t>of using heat and molten solder to join wires</a:t>
            </a:r>
            <a:r>
              <a:rPr lang="en-US" dirty="0" smtClean="0"/>
              <a:t>, terminals</a:t>
            </a:r>
            <a:r>
              <a:rPr lang="en-US" dirty="0"/>
              <a:t>, and other </a:t>
            </a:r>
            <a:r>
              <a:rPr lang="en-US" dirty="0" smtClean="0"/>
              <a:t>components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Best </a:t>
            </a:r>
            <a:r>
              <a:rPr lang="en-US" dirty="0"/>
              <a:t>method </a:t>
            </a:r>
            <a:r>
              <a:rPr lang="en-US" dirty="0" smtClean="0"/>
              <a:t>for </a:t>
            </a:r>
            <a:r>
              <a:rPr lang="en-US" dirty="0"/>
              <a:t>making </a:t>
            </a:r>
            <a:r>
              <a:rPr lang="en-US" dirty="0" smtClean="0"/>
              <a:t>electrical connections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ow resistance, resist corrosion, </a:t>
            </a:r>
            <a:r>
              <a:rPr lang="en-US" dirty="0"/>
              <a:t>and vibration failure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Tools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4211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Soldering torch (A)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Burns butane gas to instantly generate heat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Soldering iron (B)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Tip is smaller and better suited to delicate work on circuit boards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Soldering gun (C)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High </a:t>
            </a:r>
            <a:r>
              <a:rPr lang="en-US" dirty="0"/>
              <a:t>power rating and </a:t>
            </a:r>
            <a:r>
              <a:rPr lang="en-US" dirty="0" smtClean="0"/>
              <a:t>trigger-operated</a:t>
            </a:r>
          </a:p>
        </p:txBody>
      </p:sp>
      <p:pic>
        <p:nvPicPr>
          <p:cNvPr id="26628" name="Content Placeholder 4" descr="20-01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3450" y="2368550"/>
            <a:ext cx="4371975" cy="3278188"/>
          </a:xfrm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Tools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Flux brush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</a:t>
            </a:r>
            <a:r>
              <a:rPr lang="en-US" dirty="0"/>
              <a:t>to apply </a:t>
            </a:r>
            <a:r>
              <a:rPr lang="en-US" dirty="0" smtClean="0"/>
              <a:t>paste-type flux </a:t>
            </a:r>
            <a:r>
              <a:rPr lang="en-US" dirty="0"/>
              <a:t>to </a:t>
            </a:r>
            <a:r>
              <a:rPr lang="en-US" dirty="0" smtClean="0"/>
              <a:t>joint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Flux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Chemically cleans metal surfaces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Molten solder bonds </a:t>
            </a:r>
            <a:r>
              <a:rPr lang="en-US" dirty="0"/>
              <a:t>with </a:t>
            </a:r>
            <a:r>
              <a:rPr lang="en-US" dirty="0" smtClean="0"/>
              <a:t>base </a:t>
            </a:r>
            <a:r>
              <a:rPr lang="en-US" dirty="0"/>
              <a:t>metals </a:t>
            </a:r>
            <a:r>
              <a:rPr lang="en-US" dirty="0" smtClean="0"/>
              <a:t>properly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Soldering </a:t>
            </a:r>
            <a:r>
              <a:rPr lang="en-US" dirty="0" smtClean="0"/>
              <a:t>picks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</a:t>
            </a:r>
            <a:r>
              <a:rPr lang="en-US" dirty="0"/>
              <a:t>to scrape </a:t>
            </a:r>
            <a:r>
              <a:rPr lang="en-US" dirty="0" smtClean="0"/>
              <a:t>corrosion from </a:t>
            </a:r>
            <a:r>
              <a:rPr lang="en-US" dirty="0"/>
              <a:t>components before </a:t>
            </a:r>
            <a:r>
              <a:rPr lang="en-US" dirty="0" smtClean="0"/>
              <a:t>applying solder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Tools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Heat sink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Spring</a:t>
            </a:r>
            <a:r>
              <a:rPr lang="en-US" dirty="0"/>
              <a:t>-loaded, clamp-on </a:t>
            </a:r>
            <a:r>
              <a:rPr lang="en-US" dirty="0" smtClean="0"/>
              <a:t>aluminum device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Helps </a:t>
            </a:r>
            <a:r>
              <a:rPr lang="en-US" dirty="0"/>
              <a:t>prevent overheating of </a:t>
            </a:r>
            <a:r>
              <a:rPr lang="en-US" dirty="0" smtClean="0"/>
              <a:t>electronic 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Desoldering</a:t>
            </a:r>
            <a:r>
              <a:rPr lang="en-US" dirty="0" smtClean="0"/>
              <a:t> bulb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Tool </a:t>
            </a:r>
            <a:r>
              <a:rPr lang="en-US" dirty="0"/>
              <a:t>for removing </a:t>
            </a:r>
            <a:r>
              <a:rPr lang="en-US" dirty="0" smtClean="0"/>
              <a:t>molten solder during repairs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Soldering Tools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Soldering sponge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Soaked </a:t>
            </a:r>
            <a:r>
              <a:rPr lang="en-US" dirty="0"/>
              <a:t>in water and used to clean </a:t>
            </a:r>
            <a:r>
              <a:rPr lang="en-US" dirty="0" smtClean="0"/>
              <a:t>tip of soldering </a:t>
            </a:r>
            <a:r>
              <a:rPr lang="en-US" dirty="0"/>
              <a:t>gun or </a:t>
            </a:r>
            <a:r>
              <a:rPr lang="en-US" dirty="0" smtClean="0"/>
              <a:t>iron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Holding </a:t>
            </a:r>
            <a:r>
              <a:rPr lang="en-US" dirty="0" smtClean="0"/>
              <a:t>devices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Free technician’s hands to </a:t>
            </a:r>
            <a:r>
              <a:rPr lang="en-US" dirty="0"/>
              <a:t>use </a:t>
            </a:r>
            <a:r>
              <a:rPr lang="en-US" dirty="0" smtClean="0"/>
              <a:t>soldering </a:t>
            </a:r>
            <a:r>
              <a:rPr lang="en-US" dirty="0"/>
              <a:t>gun and solder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Wire Stripping Tools</a:t>
            </a:r>
          </a:p>
        </p:txBody>
      </p:sp>
      <p:pic>
        <p:nvPicPr>
          <p:cNvPr id="30723" name="Picture 3" descr="20-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8" y="1880635"/>
            <a:ext cx="8287385" cy="413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Crimp Connecting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Crimp </a:t>
            </a:r>
            <a:r>
              <a:rPr lang="en-US" dirty="0" smtClean="0"/>
              <a:t>connectors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Easy </a:t>
            </a:r>
            <a:r>
              <a:rPr lang="en-US" dirty="0"/>
              <a:t>way of </a:t>
            </a:r>
            <a:r>
              <a:rPr lang="en-US" dirty="0" smtClean="0"/>
              <a:t>joining wires </a:t>
            </a:r>
            <a:r>
              <a:rPr lang="en-US" dirty="0"/>
              <a:t>or installing </a:t>
            </a:r>
            <a:r>
              <a:rPr lang="en-US" dirty="0" smtClean="0"/>
              <a:t>terminal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Crimping pliers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Crushes metal </a:t>
            </a:r>
            <a:r>
              <a:rPr lang="en-US" dirty="0"/>
              <a:t>part of </a:t>
            </a:r>
            <a:r>
              <a:rPr lang="en-US" dirty="0" smtClean="0"/>
              <a:t>connector </a:t>
            </a:r>
            <a:r>
              <a:rPr lang="en-US" dirty="0"/>
              <a:t>around </a:t>
            </a:r>
            <a:r>
              <a:rPr lang="en-US" dirty="0" smtClean="0"/>
              <a:t>wire </a:t>
            </a:r>
            <a:r>
              <a:rPr lang="en-US" dirty="0"/>
              <a:t>conductor</a:t>
            </a: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 Tools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38131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Check operation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Actuators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Wiring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/>
              <a:t>	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pic>
        <p:nvPicPr>
          <p:cNvPr id="32772" name="Content Placeholder 6" descr="20-03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0775" y="2347913"/>
            <a:ext cx="5410200" cy="3595687"/>
          </a:xfrm>
        </p:spPr>
      </p:pic>
      <p:sp>
        <p:nvSpPr>
          <p:cNvPr id="32773" name="TextBox 5"/>
          <p:cNvSpPr txBox="1">
            <a:spLocks noChangeArrowheads="1"/>
          </p:cNvSpPr>
          <p:nvPr/>
        </p:nvSpPr>
        <p:spPr bwMode="auto">
          <a:xfrm>
            <a:off x="7088188" y="5865813"/>
            <a:ext cx="2001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(Snap-on Tool Corp)</a:t>
            </a: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 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 circuits for </a:t>
            </a:r>
            <a:r>
              <a:rPr lang="en-US" dirty="0"/>
              <a:t>power or continuity (complete circuit path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Energized </a:t>
            </a:r>
            <a:r>
              <a:rPr lang="en-US" dirty="0"/>
              <a:t>by </a:t>
            </a:r>
            <a:r>
              <a:rPr lang="en-US" dirty="0" smtClean="0"/>
              <a:t>circuit voltage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/>
              <a:t>Noid</a:t>
            </a:r>
            <a:r>
              <a:rPr lang="en-US" dirty="0"/>
              <a:t> </a:t>
            </a:r>
            <a:r>
              <a:rPr lang="en-US" dirty="0" smtClean="0"/>
              <a:t>lights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</a:t>
            </a:r>
            <a:r>
              <a:rPr lang="en-US" dirty="0"/>
              <a:t>for power in </a:t>
            </a:r>
            <a:r>
              <a:rPr lang="en-US" dirty="0" smtClean="0"/>
              <a:t>wiring harness </a:t>
            </a:r>
            <a:r>
              <a:rPr lang="en-US" dirty="0"/>
              <a:t>going to electronic fuel injectors</a:t>
            </a: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Multimeters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called volt-ohm meter or VOM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</a:t>
            </a:r>
            <a:r>
              <a:rPr lang="en-US" dirty="0"/>
              <a:t>exact electrical values </a:t>
            </a:r>
            <a:r>
              <a:rPr lang="en-US" dirty="0" smtClean="0"/>
              <a:t>in vehicle 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Combines voltmeter</a:t>
            </a:r>
            <a:r>
              <a:rPr lang="en-US" dirty="0"/>
              <a:t>, ohmmeter</a:t>
            </a:r>
            <a:r>
              <a:rPr lang="en-US" dirty="0" smtClean="0"/>
              <a:t>, and </a:t>
            </a:r>
            <a:r>
              <a:rPr lang="en-US" dirty="0"/>
              <a:t>ammeter into one </a:t>
            </a:r>
            <a:r>
              <a:rPr lang="en-US" dirty="0" smtClean="0"/>
              <a:t>unit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Analog </a:t>
            </a:r>
            <a:r>
              <a:rPr lang="en-US" dirty="0" err="1" smtClean="0"/>
              <a:t>multimeter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Needle </a:t>
            </a:r>
            <a:r>
              <a:rPr lang="en-US" dirty="0"/>
              <a:t>or </a:t>
            </a:r>
            <a:r>
              <a:rPr lang="en-US" dirty="0" smtClean="0"/>
              <a:t>pointer shows </a:t>
            </a:r>
            <a:r>
              <a:rPr lang="en-US" dirty="0"/>
              <a:t>electrical </a:t>
            </a:r>
            <a:r>
              <a:rPr lang="en-US" dirty="0" smtClean="0"/>
              <a:t>readings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Digital </a:t>
            </a:r>
            <a:r>
              <a:rPr lang="en-US" dirty="0" err="1" smtClean="0"/>
              <a:t>multimeter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Liquid </a:t>
            </a:r>
            <a:r>
              <a:rPr lang="en-US" dirty="0"/>
              <a:t>crystal display </a:t>
            </a:r>
            <a:r>
              <a:rPr lang="en-US" dirty="0" smtClean="0"/>
              <a:t>shows digital </a:t>
            </a:r>
            <a:r>
              <a:rPr lang="en-US" dirty="0"/>
              <a:t>readout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Multimeters (Cont.)</a:t>
            </a:r>
          </a:p>
        </p:txBody>
      </p:sp>
      <p:pic>
        <p:nvPicPr>
          <p:cNvPr id="36868" name="Picture 7" descr="20-08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052" y="1761423"/>
            <a:ext cx="5418942" cy="452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Multimeters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Digital</a:t>
            </a:r>
            <a:r>
              <a:rPr lang="en-US" dirty="0"/>
              <a:t>-analog </a:t>
            </a:r>
            <a:r>
              <a:rPr lang="en-US" dirty="0" smtClean="0"/>
              <a:t>meter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Digital </a:t>
            </a:r>
            <a:r>
              <a:rPr lang="en-US" dirty="0"/>
              <a:t>meter </a:t>
            </a:r>
            <a:r>
              <a:rPr lang="en-US" dirty="0" smtClean="0"/>
              <a:t>with alphanumeric </a:t>
            </a:r>
            <a:r>
              <a:rPr lang="en-US" dirty="0"/>
              <a:t>display and </a:t>
            </a:r>
            <a:r>
              <a:rPr lang="en-US" dirty="0" smtClean="0"/>
              <a:t>bar </a:t>
            </a:r>
            <a:r>
              <a:rPr lang="en-US" dirty="0"/>
              <a:t>graph </a:t>
            </a:r>
            <a:r>
              <a:rPr lang="en-US" dirty="0" smtClean="0"/>
              <a:t>to show fluctuating </a:t>
            </a:r>
            <a:r>
              <a:rPr lang="en-US" dirty="0"/>
              <a:t>electrical </a:t>
            </a:r>
            <a:r>
              <a:rPr lang="en-US" dirty="0" smtClean="0"/>
              <a:t>values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Inductive pickup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Does not have </a:t>
            </a:r>
            <a:r>
              <a:rPr lang="en-US" dirty="0"/>
              <a:t>to touch </a:t>
            </a:r>
            <a:r>
              <a:rPr lang="en-US" dirty="0" smtClean="0"/>
              <a:t>metal </a:t>
            </a:r>
            <a:r>
              <a:rPr lang="en-US" dirty="0"/>
              <a:t>components in </a:t>
            </a:r>
            <a:r>
              <a:rPr lang="en-US" dirty="0" smtClean="0"/>
              <a:t>circuit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Inductive Wire Tracers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Finds internal breaks </a:t>
            </a:r>
            <a:r>
              <a:rPr lang="en-US" dirty="0"/>
              <a:t>in wires and disconnected wires or </a:t>
            </a:r>
            <a:r>
              <a:rPr lang="en-US" dirty="0" smtClean="0"/>
              <a:t>terminals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Pulse </a:t>
            </a:r>
            <a:r>
              <a:rPr lang="en-US" dirty="0"/>
              <a:t>generator </a:t>
            </a:r>
            <a:r>
              <a:rPr lang="en-US" dirty="0" smtClean="0"/>
              <a:t>connects </a:t>
            </a:r>
            <a:r>
              <a:rPr lang="en-US" dirty="0"/>
              <a:t>to </a:t>
            </a:r>
            <a:r>
              <a:rPr lang="en-US" dirty="0" smtClean="0"/>
              <a:t>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Inductive </a:t>
            </a:r>
            <a:r>
              <a:rPr lang="en-US" dirty="0"/>
              <a:t>probe </a:t>
            </a:r>
            <a:r>
              <a:rPr lang="en-US" dirty="0" smtClean="0"/>
              <a:t>moves </a:t>
            </a:r>
            <a:r>
              <a:rPr lang="en-US" dirty="0"/>
              <a:t>along </a:t>
            </a:r>
            <a:r>
              <a:rPr lang="en-US" dirty="0" smtClean="0"/>
              <a:t>wire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Tracer </a:t>
            </a:r>
            <a:r>
              <a:rPr lang="en-US" dirty="0"/>
              <a:t>makes </a:t>
            </a:r>
            <a:r>
              <a:rPr lang="en-US" dirty="0" smtClean="0"/>
              <a:t>audible beeping </a:t>
            </a:r>
            <a:r>
              <a:rPr lang="en-US" dirty="0"/>
              <a:t>sound if </a:t>
            </a:r>
            <a:r>
              <a:rPr lang="en-US" dirty="0" smtClean="0"/>
              <a:t>wire </a:t>
            </a:r>
            <a:r>
              <a:rPr lang="en-US" dirty="0"/>
              <a:t>has continuity and </a:t>
            </a:r>
            <a:r>
              <a:rPr lang="en-US" dirty="0" smtClean="0"/>
              <a:t>carries pulsing signal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Oscilloscopes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7450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called scope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Displays line </a:t>
            </a:r>
            <a:r>
              <a:rPr lang="en-US" dirty="0"/>
              <a:t>pattern, or </a:t>
            </a:r>
            <a:r>
              <a:rPr lang="en-US" dirty="0" smtClean="0"/>
              <a:t>trace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Represents circuit voltages </a:t>
            </a:r>
            <a:r>
              <a:rPr lang="en-US" dirty="0"/>
              <a:t>in relation to </a:t>
            </a:r>
            <a:r>
              <a:rPr lang="en-US" dirty="0" smtClean="0"/>
              <a:t>time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Handheld version has oscilloscope and </a:t>
            </a:r>
            <a:r>
              <a:rPr lang="en-US" dirty="0" err="1" smtClean="0"/>
              <a:t>multimeter</a:t>
            </a:r>
            <a:endParaRPr lang="en-US" dirty="0"/>
          </a:p>
        </p:txBody>
      </p:sp>
      <p:pic>
        <p:nvPicPr>
          <p:cNvPr id="39940" name="Content Placeholder 4" descr="20-10a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84788" y="1906588"/>
            <a:ext cx="3733800" cy="4197350"/>
          </a:xfrm>
        </p:spPr>
      </p:pic>
      <p:sp>
        <p:nvSpPr>
          <p:cNvPr id="39941" name="TextBox 5"/>
          <p:cNvSpPr txBox="1">
            <a:spLocks noChangeArrowheads="1"/>
          </p:cNvSpPr>
          <p:nvPr/>
        </p:nvSpPr>
        <p:spPr bwMode="auto">
          <a:xfrm>
            <a:off x="5118100" y="6103938"/>
            <a:ext cx="24352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(OTC/SPX Corp.)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Load Testers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Tests condition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12</a:t>
            </a:r>
            <a:r>
              <a:rPr lang="en-US" dirty="0"/>
              <a:t>-volt </a:t>
            </a:r>
            <a:r>
              <a:rPr lang="en-US" dirty="0" smtClean="0"/>
              <a:t>batteries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Charging systems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Starting </a:t>
            </a:r>
            <a:r>
              <a:rPr lang="en-US" dirty="0"/>
              <a:t>systems</a:t>
            </a:r>
          </a:p>
        </p:txBody>
      </p:sp>
      <p:pic>
        <p:nvPicPr>
          <p:cNvPr id="40964" name="Content Placeholder 5" descr="20-1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3363" y="1484313"/>
            <a:ext cx="2759075" cy="5148262"/>
          </a:xfrm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Charging System Analyzers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Quickly measures charging </a:t>
            </a:r>
            <a:r>
              <a:rPr lang="en-US" dirty="0"/>
              <a:t>system voltage to determine </a:t>
            </a:r>
            <a:r>
              <a:rPr lang="en-US" dirty="0" smtClean="0"/>
              <a:t>alternator operation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System-Specific Test Equipment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Keyless </a:t>
            </a:r>
            <a:r>
              <a:rPr lang="en-US" dirty="0"/>
              <a:t>entry </a:t>
            </a:r>
            <a:r>
              <a:rPr lang="en-US" dirty="0" smtClean="0"/>
              <a:t>tester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Checks condition </a:t>
            </a:r>
            <a:r>
              <a:rPr lang="en-US" dirty="0"/>
              <a:t>of </a:t>
            </a:r>
            <a:r>
              <a:rPr lang="en-US" dirty="0" smtClean="0"/>
              <a:t>key </a:t>
            </a:r>
            <a:r>
              <a:rPr lang="en-US" dirty="0"/>
              <a:t>chain sending unit and </a:t>
            </a:r>
            <a:r>
              <a:rPr lang="en-US" dirty="0" smtClean="0"/>
              <a:t>signal </a:t>
            </a:r>
            <a:r>
              <a:rPr lang="en-US" dirty="0"/>
              <a:t>sensor of </a:t>
            </a:r>
            <a:r>
              <a:rPr lang="en-US" dirty="0" smtClean="0"/>
              <a:t>keyless </a:t>
            </a:r>
            <a:r>
              <a:rPr lang="en-US" dirty="0"/>
              <a:t>entry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Park </a:t>
            </a:r>
            <a:r>
              <a:rPr lang="en-US" dirty="0"/>
              <a:t>assist </a:t>
            </a:r>
            <a:r>
              <a:rPr lang="en-US" dirty="0" smtClean="0"/>
              <a:t>tester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Troubleshoots output from laser </a:t>
            </a:r>
            <a:r>
              <a:rPr lang="en-US" dirty="0"/>
              <a:t>at </a:t>
            </a:r>
            <a:r>
              <a:rPr lang="en-US" dirty="0" smtClean="0"/>
              <a:t>rear </a:t>
            </a:r>
            <a:r>
              <a:rPr lang="en-US" dirty="0"/>
              <a:t>of </a:t>
            </a:r>
            <a:r>
              <a:rPr lang="en-US" dirty="0" smtClean="0"/>
              <a:t>vehicle </a:t>
            </a:r>
            <a:r>
              <a:rPr lang="en-US" dirty="0"/>
              <a:t>in </a:t>
            </a:r>
            <a:r>
              <a:rPr lang="en-US" dirty="0" smtClean="0"/>
              <a:t>park assist system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Tire pressure monitor calibration tool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to calibrate and test tire pressure sensors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Diesel Test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Glow </a:t>
            </a:r>
            <a:r>
              <a:rPr lang="en-US" dirty="0"/>
              <a:t>plug </a:t>
            </a:r>
            <a:r>
              <a:rPr lang="en-US" dirty="0" smtClean="0"/>
              <a:t>analyzer</a:t>
            </a:r>
            <a:r>
              <a:rPr lang="en-US" dirty="0"/>
              <a:t>	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Tests diesel glow </a:t>
            </a:r>
            <a:r>
              <a:rPr lang="en-US" dirty="0"/>
              <a:t>plugs </a:t>
            </a:r>
            <a:r>
              <a:rPr lang="en-US" dirty="0" smtClean="0"/>
              <a:t>and engine’s </a:t>
            </a:r>
            <a:r>
              <a:rPr lang="en-US" smtClean="0"/>
              <a:t>operating condition</a:t>
            </a: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552</Words>
  <Application>Microsoft Office PowerPoint</Application>
  <PresentationFormat>On-screen Show (4:3)</PresentationFormat>
  <Paragraphs>123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Title Slide</vt:lpstr>
      <vt:lpstr>4_Custom Design</vt:lpstr>
      <vt:lpstr>Ojectives</vt:lpstr>
      <vt:lpstr>Content</vt:lpstr>
      <vt:lpstr>PowerPoint Presentation</vt:lpstr>
      <vt:lpstr>20</vt:lpstr>
      <vt:lpstr>Objectives</vt:lpstr>
      <vt:lpstr>Soldering Tools</vt:lpstr>
      <vt:lpstr>Soldering Tools (Cont.)</vt:lpstr>
      <vt:lpstr>Soldering Tools (Cont.)</vt:lpstr>
      <vt:lpstr>Soldering Tools (Cont.)</vt:lpstr>
      <vt:lpstr>Soldering Tools (Cont.)</vt:lpstr>
      <vt:lpstr>Wire Stripping Tools</vt:lpstr>
      <vt:lpstr>Crimp Connecting Tools</vt:lpstr>
      <vt:lpstr>Scan Tools</vt:lpstr>
      <vt:lpstr>Test Lights</vt:lpstr>
      <vt:lpstr>Multimeters</vt:lpstr>
      <vt:lpstr>Multimeters (Cont.)</vt:lpstr>
      <vt:lpstr>Multimeters (Cont.)</vt:lpstr>
      <vt:lpstr>Inductive Wire Tracers</vt:lpstr>
      <vt:lpstr>Oscilloscopes</vt:lpstr>
      <vt:lpstr>Load Testers</vt:lpstr>
      <vt:lpstr>Charging System Analyzers</vt:lpstr>
      <vt:lpstr>System-Specific Test Equipment</vt:lpstr>
      <vt:lpstr>Diesel Test Equipment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2013-08-22T18:11:39Z</dcterms:created>
  <dcterms:modified xsi:type="dcterms:W3CDTF">2016-07-01T13:04:03Z</dcterms:modified>
</cp:coreProperties>
</file>