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87"/>
  </p:notesMasterIdLst>
  <p:sldIdLst>
    <p:sldId id="338" r:id="rId5"/>
    <p:sldId id="337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6" r:id="rId45"/>
    <p:sldId id="294" r:id="rId46"/>
    <p:sldId id="295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9" r:id="rId59"/>
    <p:sldId id="311" r:id="rId60"/>
    <p:sldId id="312" r:id="rId61"/>
    <p:sldId id="313" r:id="rId62"/>
    <p:sldId id="314" r:id="rId63"/>
    <p:sldId id="308" r:id="rId64"/>
    <p:sldId id="310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B45C402-EBE5-4026-8937-41AD054BF8B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D868EFC-8E4C-4D04-95BE-B955FB49A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244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19D3F2-D5C8-40FE-850E-66F77905555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3F709E-908E-4BBB-AA13-E3DE9CAEE48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A7763D-5C3A-4265-841B-3E85F2A8ABB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89956F-FE9B-4C6D-A529-FA0EB2AF6A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96BD34-FB84-4262-AA87-F793496BB4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B52987-1A1C-49C0-B5C1-2EDAB63A910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429A04-7039-4DAB-92D1-663C59E079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F91A7F-F389-4755-B783-BBF9EDF26E5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0D58D6-BFB8-4599-A8E1-F127CF81274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E1BEFC-E115-4D72-BFF3-BC5B7AE85DB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BBFE2F-1FBC-4E49-AB21-79D5DDBB04A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E1E0CE-CDD5-4A6A-BF84-B7339476ECF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0540F4-F19D-466E-A9BB-14B143BE749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CA64F3-A978-49DC-91FA-212E4962E97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C4F29C4-09B6-40F2-A7D4-6BCCC887AD2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D2F384-C3D3-4EC2-B1EB-AAAF2836413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9E6AD0-859E-4E91-833B-034BC64ADEB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4B8A8-891B-4663-9E90-92A612774E1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FCC673-0608-4153-AA3E-C5BFE174939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D2B73B-E975-4D59-895C-E2E8D9DDF94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7ECC96-C2A3-4450-A855-A26BDCE1B98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C74F4B-2919-4F2C-B03B-628B389DD6E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1497C1-3339-49BF-BCD9-5AF4BCA05C1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A7C98E-5307-4DB2-8D7E-649A736255A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053916-9306-4354-83AC-A170BA89894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54E29B-0951-4174-8B23-AFCDB8C2540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9324FA-D758-4322-828E-8F55AB0A1FF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26FE0C-EA4A-4334-B1A0-EFFE7DB446D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D5305B-0CFF-4EAD-AFEF-117E08D9EC0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FEB05B-FCF9-4605-B329-AFB5E06FD0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E001DD-D958-44B8-A65F-E49F87CCEA3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5A966C0-3922-49C6-A3AA-EFC9ECCAB03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18AD86-12D4-4529-B00F-C6BAD2FE6ED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F0B184-903C-4624-940C-3DD7B59875A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B4C064-A3C1-45A9-8834-FAFE559C73E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1A697F-D014-495E-B02E-C18E63CEC6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E9AA9A-23FD-4684-959E-91CEEDD41EE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403C3C-C520-4C65-AB0C-7A96F7E6B3C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54C524-D3A1-405C-9A79-B66E3A3364B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EA23B1-A64A-4522-A761-3AC130CD139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BC24E3-D235-44EB-B46D-82058BFD3A6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C31300-546C-4477-9292-D475EF01847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399E8C-F3AA-43E2-8E38-53E3079DBF7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9176A9-437C-4DB3-A6FF-C820CBF7A75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05778-F14E-4072-9424-976ECCBD78B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372247-A54E-4E95-9833-1B9E9CA8FCD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694F4B-4C26-40D3-A34E-045F979EBF8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6E143C-B7D8-4A5A-8FD3-0B020D876DB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84D5FC-A4EC-4054-90D0-CC649CAA57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2E509E-9071-4E0B-80B4-FE76DCED2F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359AE2-CB9C-41AB-9556-824154395D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BC0B66-349B-4620-AD9E-00B65C3229C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1973C3-A16D-4AD3-99E4-5F4583A6D62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6E8D66-BED1-49A6-8FA0-4C617C88BD1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A48A5E-9CEE-4757-8538-02194A8AC3B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9F2DC5-0B2C-42C7-A4D5-4309B29B3C2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ECF380-9978-45BE-AC89-1F253EADE9C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2F3080-F073-4089-AE03-171C2A88A90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6D2A66-91BA-45F8-BF20-A5E5874235B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2FE6C1-BBC6-4971-8473-CA5564BD12B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45F16D-2EFA-4826-8B89-3942E9686FF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9BD641-592E-4A63-A434-4D3A7C74EC3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2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DDAC6B-7A7C-45A5-A536-CE8A7894F9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3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DFC90-ED0A-40D0-B44B-C987110D216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B9D040-5811-4772-9B7B-0E5B926A8C3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E1D7BC-31E8-4E9A-A6B5-F6A4EA0B0A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EF27ED-1AA6-47D0-8247-2120C8C45A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C8D60E-BCA0-4D0A-865C-CE00F01C73A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8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B675D6-F94E-495F-8AD8-0F79F3EE6BA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DED39A-3DE6-4919-A132-72F1319C72D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0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5754DF-BF48-483D-A8D9-7348562335F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08DD97-F1DC-4120-A397-67146651D07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6D81B6-9DDF-4D65-AF71-D6F989CBD76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3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105E1D-F5C0-4C9E-813A-80EA79CBC90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4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B54160-B2D7-4226-A53C-7511CB99D41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5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9CF9E4-DB9E-4562-81C9-96F4392665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6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5847F6-932E-4EBA-83BC-A21661F49D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7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36FE3D-5A9D-4467-96A6-DEDE8F707EE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8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DBD1F8-E616-4093-B8C2-F9487362F2F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756B2E-A7AA-4DEC-9769-08A58695176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90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17417D-9FE1-4C62-9C11-A20CFBBA840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74527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94857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8540932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2410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42565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52075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473031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403057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9826055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28414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58910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7518782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4531160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3811286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88525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519947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30869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3313289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7614033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8401470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59605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252497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2630B1-E3C5-42DE-AEB6-0C3A60F2065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BC045FC-D173-4530-9CC3-D8DB70F67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6175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349161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720858-1FEA-4E04-8526-E2D18AAD857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63C97D9-115B-4A83-AF05-C2032C0320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33357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8577DC4-A10D-4853-90F3-88F31C74E04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33F45F-860F-4255-B2BF-FC81481E7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36268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A962C8A-815F-4243-A36C-4ECA589D74E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A673095-B228-46A9-88CD-17384F668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48117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F261F8-AEA1-4F0B-8A4E-B40812CF34A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4B7A7E-1544-4F6D-BDEC-7DCF27FB54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56519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5810415-CB83-4013-B574-D3B4ADCFDB3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686C9C5-AC9A-41EB-9CF2-0F676514C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697389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3DB9C0-62C6-4510-A116-17806429D20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8E0BE05-E5BF-441C-AFDC-0A99395A4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61276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0133D1A-A267-4913-93AF-7E000A9F453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CE0B2C-D3AF-4279-A9C2-EBFFD5FDAD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86458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96D608E-F809-41B8-92F9-ADA131EE92B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47B5ED-C9F5-417A-9617-B12F02C3C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61582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454349D-6643-4496-A62E-FC64BF14B51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E85FFD9-059F-41B1-92FB-9D10B34D8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02995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CEEC68-B104-46CF-B0C8-967D1ECA926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48F6733-CC3C-42A1-91ED-991CA9CF27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42531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14338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6B7DF4C-D7DD-455A-BE6E-57BCAA7832E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4B3F62-CD34-4BCE-86C0-2E22DB314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26379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0AB028-C2B6-45B3-A03B-6D69CEE8951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086237-A239-4C46-A5D2-5C2CFF70E3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94152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2E24627-E7F4-43ED-845D-B3A24E1A38A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FCB60F0-CAA7-43CD-90CA-23D64020C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22832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4E37DEB-34E9-412B-AD46-1C0CA7DD3EE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5460AF2-87BE-4876-A536-3D36D24D2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45247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95F779-7FF2-4B2F-A97A-658CE1AEBAF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6C52C1D-5ECA-4532-A368-D07193635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40462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A617C2-925E-4324-9A32-11FA8C4554F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89F16E-5468-4B74-8D27-FB3B9DC0C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52398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919A1EC-A39B-4807-813B-6C1D1E227B6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0A0038-CF71-4217-BD33-926ACF6FC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0400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89A2B-AE68-4194-AFC6-70939DA1ED3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375A63-9938-4B45-BB03-D20B4D85B5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13898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A3996C6-2984-439C-901D-E78AB4A2B9E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648586-902E-4D6D-8637-05DBBD00B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06382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48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Cooling System Testing, Maintenance, and Repair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List common cooling system problems </a:t>
            </a:r>
            <a:r>
              <a:rPr lang="en-US" dirty="0" smtClean="0"/>
              <a:t>and their </a:t>
            </a:r>
            <a:r>
              <a:rPr lang="en-US" dirty="0"/>
              <a:t>symptoms.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most common causes of </a:t>
            </a:r>
            <a:r>
              <a:rPr lang="en-US" dirty="0" smtClean="0"/>
              <a:t>system leakage</a:t>
            </a:r>
            <a:r>
              <a:rPr lang="en-US" dirty="0"/>
              <a:t>, overheating, and overcooling.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</a:t>
            </a:r>
            <a:r>
              <a:rPr lang="en-US" dirty="0"/>
              <a:t>a combustion leak test and a </a:t>
            </a:r>
            <a:r>
              <a:rPr lang="en-US" dirty="0" smtClean="0"/>
              <a:t>system pressure </a:t>
            </a:r>
            <a:r>
              <a:rPr lang="en-US" dirty="0"/>
              <a:t>test.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the major parts of a cooling system </a:t>
            </a:r>
            <a:r>
              <a:rPr lang="en-US" dirty="0" smtClean="0"/>
              <a:t>for proper </a:t>
            </a:r>
            <a:r>
              <a:rPr lang="en-US" dirty="0"/>
              <a:t>operation.</a:t>
            </a: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Replace faulty cooling system components.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Drain</a:t>
            </a:r>
            <a:r>
              <a:rPr lang="en-US" dirty="0"/>
              <a:t>, </a:t>
            </a:r>
            <a:r>
              <a:rPr lang="en-US" dirty="0" smtClean="0"/>
              <a:t>flush</a:t>
            </a:r>
            <a:r>
              <a:rPr lang="en-US" dirty="0"/>
              <a:t>, and </a:t>
            </a:r>
            <a:r>
              <a:rPr lang="en-US" dirty="0" smtClean="0"/>
              <a:t>refill </a:t>
            </a:r>
            <a:r>
              <a:rPr lang="en-US" dirty="0"/>
              <a:t>a cooling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safe working practices to use when testing</a:t>
            </a:r>
            <a:r>
              <a:rPr lang="en-US" dirty="0" smtClean="0"/>
              <a:t>, maintaining</a:t>
            </a:r>
            <a:r>
              <a:rPr lang="en-US" dirty="0"/>
              <a:t>, or repairing a cooling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on </a:t>
            </a:r>
            <a:r>
              <a:rPr lang="en-US" dirty="0"/>
              <a:t>cooling system troubleshooting and repair.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Testing, Maintenance, and Repair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Excess </a:t>
            </a:r>
            <a:r>
              <a:rPr lang="en-US" dirty="0"/>
              <a:t>heat </a:t>
            </a:r>
            <a:r>
              <a:rPr lang="en-US" dirty="0" smtClean="0"/>
              <a:t>causes </a:t>
            </a:r>
            <a:r>
              <a:rPr lang="en-US" dirty="0"/>
              <a:t>engine </a:t>
            </a:r>
            <a:r>
              <a:rPr lang="en-US" dirty="0" smtClean="0"/>
              <a:t>damage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Melted pistons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Cracked </a:t>
            </a:r>
            <a:r>
              <a:rPr lang="en-US" dirty="0"/>
              <a:t>or warped cylinder </a:t>
            </a:r>
            <a:r>
              <a:rPr lang="en-US" dirty="0" smtClean="0"/>
              <a:t>heads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Burned </a:t>
            </a:r>
            <a:r>
              <a:rPr lang="en-US" dirty="0"/>
              <a:t>exhaust </a:t>
            </a:r>
            <a:r>
              <a:rPr lang="en-US" dirty="0" smtClean="0"/>
              <a:t>valves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Burned </a:t>
            </a:r>
            <a:r>
              <a:rPr lang="en-US" dirty="0"/>
              <a:t>or “blown” head </a:t>
            </a:r>
            <a:r>
              <a:rPr lang="en-US" dirty="0" smtClean="0"/>
              <a:t>gaskets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Damaged </a:t>
            </a:r>
            <a:r>
              <a:rPr lang="en-US" dirty="0"/>
              <a:t>radiator and heater </a:t>
            </a:r>
            <a:r>
              <a:rPr lang="en-US" dirty="0" smtClean="0"/>
              <a:t>hoses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Cracked </a:t>
            </a:r>
            <a:r>
              <a:rPr lang="en-US" dirty="0"/>
              <a:t>engine exhaust </a:t>
            </a:r>
            <a:r>
              <a:rPr lang="en-US" dirty="0" smtClean="0"/>
              <a:t>manifolds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Cracked </a:t>
            </a:r>
            <a:r>
              <a:rPr lang="en-US" dirty="0"/>
              <a:t>or warped plastic intake </a:t>
            </a:r>
            <a:r>
              <a:rPr lang="en-US" dirty="0" smtClean="0"/>
              <a:t>manifolds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Troubleshooting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Can you describe the cooling system </a:t>
            </a:r>
            <a:r>
              <a:rPr lang="en-US" dirty="0" smtClean="0"/>
              <a:t>problem?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Temperature light on, overheating, visible steam, or coolant loss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When does the problem seem to </a:t>
            </a:r>
            <a:r>
              <a:rPr lang="en-US" dirty="0" smtClean="0"/>
              <a:t>occur?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 the time, at highway speeds, when idling, in all-electric mode, when engine starts, when engine is hot or cold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When did the problem begin?</a:t>
            </a: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Cooling System Troubleshooting</a:t>
            </a:r>
            <a:br>
              <a:rPr lang="en-US" altLang="en-US" dirty="0" smtClean="0"/>
            </a:br>
            <a:r>
              <a:rPr lang="en-US" altLang="en-US" dirty="0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Have any other engine or electric </a:t>
            </a:r>
            <a:r>
              <a:rPr lang="en-US" dirty="0" smtClean="0"/>
              <a:t>powertrain repairs </a:t>
            </a:r>
            <a:r>
              <a:rPr lang="en-US" dirty="0"/>
              <a:t>been </a:t>
            </a:r>
            <a:r>
              <a:rPr lang="en-US" dirty="0" smtClean="0"/>
              <a:t>performed?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Have you noticed any coolant </a:t>
            </a:r>
            <a:r>
              <a:rPr lang="en-US" dirty="0" smtClean="0"/>
              <a:t>leaks?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so</a:t>
            </a:r>
            <a:r>
              <a:rPr lang="en-US" dirty="0"/>
              <a:t>, where are leaks located</a:t>
            </a:r>
            <a:r>
              <a:rPr lang="en-US" dirty="0" smtClean="0"/>
              <a:t>?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Are there any unusual noises that might </a:t>
            </a:r>
            <a:r>
              <a:rPr lang="en-US" dirty="0" smtClean="0"/>
              <a:t>be related </a:t>
            </a:r>
            <a:r>
              <a:rPr lang="en-US" dirty="0"/>
              <a:t>to the cooling </a:t>
            </a:r>
            <a:r>
              <a:rPr lang="en-US" dirty="0" smtClean="0"/>
              <a:t>system?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Engine </a:t>
            </a:r>
            <a:r>
              <a:rPr lang="en-US" dirty="0"/>
              <a:t>grinding</a:t>
            </a:r>
            <a:r>
              <a:rPr lang="en-US" dirty="0" smtClean="0"/>
              <a:t>, hissing </a:t>
            </a:r>
            <a:r>
              <a:rPr lang="en-US" dirty="0"/>
              <a:t>of steam, HV electrical humming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On-Board Diagnostics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</a:t>
            </a:r>
            <a:r>
              <a:rPr lang="en-US" dirty="0" smtClean="0"/>
              <a:t>rouble codes trip when </a:t>
            </a:r>
            <a:r>
              <a:rPr lang="en-US" dirty="0"/>
              <a:t>circuits </a:t>
            </a:r>
            <a:r>
              <a:rPr lang="en-US" dirty="0" smtClean="0"/>
              <a:t>operate </a:t>
            </a:r>
            <a:r>
              <a:rPr lang="en-US" dirty="0"/>
              <a:t>out </a:t>
            </a:r>
            <a:r>
              <a:rPr lang="en-US" dirty="0" smtClean="0"/>
              <a:t>of range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cooling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Transmission cooling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Motor</a:t>
            </a:r>
            <a:r>
              <a:rPr lang="en-US" dirty="0"/>
              <a:t>-generator </a:t>
            </a:r>
            <a:r>
              <a:rPr lang="en-US" dirty="0" smtClean="0"/>
              <a:t>cooling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Power </a:t>
            </a:r>
            <a:r>
              <a:rPr lang="en-US" dirty="0"/>
              <a:t>control </a:t>
            </a:r>
            <a:r>
              <a:rPr lang="en-US" dirty="0" smtClean="0"/>
              <a:t>circuit cooling </a:t>
            </a:r>
            <a:r>
              <a:rPr lang="en-US" dirty="0"/>
              <a:t>for </a:t>
            </a:r>
            <a:r>
              <a:rPr lang="en-US" dirty="0" smtClean="0"/>
              <a:t>electric </a:t>
            </a:r>
            <a:r>
              <a:rPr lang="en-US" dirty="0"/>
              <a:t>drive </a:t>
            </a:r>
            <a:r>
              <a:rPr lang="en-US" dirty="0" smtClean="0"/>
              <a:t>train</a:t>
            </a: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Cooling System On-Board Diagnostics</a:t>
            </a:r>
            <a:br>
              <a:rPr lang="en-US" altLang="en-US" dirty="0" smtClean="0"/>
            </a:br>
            <a:r>
              <a:rPr lang="en-US" altLang="en-US" dirty="0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Circulation of air and coolant required to keep mechanical and electronic systems working properly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Vehicle diagnostic systems monitor coolant </a:t>
            </a:r>
            <a:r>
              <a:rPr lang="en-US" dirty="0" smtClean="0"/>
              <a:t>and air </a:t>
            </a:r>
            <a:r>
              <a:rPr lang="en-US" dirty="0"/>
              <a:t>temperatures in all systems that generate </a:t>
            </a:r>
            <a:r>
              <a:rPr lang="en-US" dirty="0" smtClean="0"/>
              <a:t>high heat levels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Diagnosis Charts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Cooling </a:t>
            </a:r>
            <a:r>
              <a:rPr lang="en-US" dirty="0"/>
              <a:t>system diagnosis chart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when </a:t>
            </a:r>
            <a:r>
              <a:rPr lang="en-US" dirty="0"/>
              <a:t>problems are </a:t>
            </a:r>
            <a:r>
              <a:rPr lang="en-US" dirty="0" smtClean="0"/>
              <a:t>difficult </a:t>
            </a:r>
            <a:r>
              <a:rPr lang="en-US" dirty="0"/>
              <a:t>to </a:t>
            </a:r>
            <a:r>
              <a:rPr lang="en-US" dirty="0" smtClean="0"/>
              <a:t>locate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</a:t>
            </a:r>
            <a:r>
              <a:rPr lang="en-US" dirty="0" smtClean="0"/>
              <a:t>ontain very </a:t>
            </a:r>
            <a:r>
              <a:rPr lang="en-US" dirty="0"/>
              <a:t>accurate chart for </a:t>
            </a:r>
            <a:r>
              <a:rPr lang="en-US" dirty="0" smtClean="0"/>
              <a:t>particular </a:t>
            </a:r>
            <a:r>
              <a:rPr lang="en-US" dirty="0"/>
              <a:t>design and type of engine and </a:t>
            </a:r>
            <a:r>
              <a:rPr lang="en-US" dirty="0" smtClean="0"/>
              <a:t>cooling 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Trouble Signs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Coolant leaks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Loose or missing fan </a:t>
            </a:r>
            <a:r>
              <a:rPr lang="en-US" dirty="0" smtClean="0"/>
              <a:t>belt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Low coolant </a:t>
            </a:r>
            <a:r>
              <a:rPr lang="en-US" dirty="0" smtClean="0"/>
              <a:t>level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Abnormal water pump </a:t>
            </a:r>
            <a:r>
              <a:rPr lang="en-US" dirty="0" smtClean="0"/>
              <a:t>noises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Leaves and debris covering </a:t>
            </a:r>
            <a:r>
              <a:rPr lang="en-US" dirty="0" smtClean="0"/>
              <a:t>outside </a:t>
            </a:r>
            <a:r>
              <a:rPr lang="en-US" dirty="0"/>
              <a:t>of </a:t>
            </a:r>
            <a:r>
              <a:rPr lang="en-US" dirty="0" smtClean="0"/>
              <a:t>engine 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Coolant in </a:t>
            </a:r>
            <a:r>
              <a:rPr lang="en-US" dirty="0" smtClean="0"/>
              <a:t>oil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Combustion leakage into </a:t>
            </a:r>
            <a:r>
              <a:rPr lang="en-US" dirty="0" smtClean="0"/>
              <a:t>engine coolant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Coolant </a:t>
            </a:r>
            <a:r>
              <a:rPr lang="en-US" dirty="0" smtClean="0"/>
              <a:t>leaks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Cracks </a:t>
            </a:r>
            <a:r>
              <a:rPr lang="en-US" dirty="0"/>
              <a:t>or ruptures in </a:t>
            </a:r>
            <a:r>
              <a:rPr lang="en-US" dirty="0" smtClean="0"/>
              <a:t>system allow </a:t>
            </a:r>
            <a:r>
              <a:rPr lang="en-US" dirty="0"/>
              <a:t>pressure cap action to push </a:t>
            </a:r>
            <a:r>
              <a:rPr lang="en-US" dirty="0" smtClean="0"/>
              <a:t>coolant out </a:t>
            </a:r>
            <a:r>
              <a:rPr lang="en-US" dirty="0"/>
              <a:t>of </a:t>
            </a:r>
            <a:r>
              <a:rPr lang="en-US" dirty="0" smtClean="0"/>
              <a:t>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Overheating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engine </a:t>
            </a:r>
            <a:r>
              <a:rPr lang="en-US" dirty="0"/>
              <a:t>operating temperature is too </a:t>
            </a:r>
            <a:r>
              <a:rPr lang="en-US" dirty="0" smtClean="0"/>
              <a:t>high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Overcooling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Engine </a:t>
            </a:r>
            <a:r>
              <a:rPr lang="en-US" dirty="0"/>
              <a:t>fails to reach full operating </a:t>
            </a:r>
            <a:r>
              <a:rPr lang="en-US" dirty="0" smtClean="0"/>
              <a:t>temperature</a:t>
            </a: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Combustion Leak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Checks </a:t>
            </a:r>
            <a:r>
              <a:rPr lang="en-US" dirty="0"/>
              <a:t>for </a:t>
            </a:r>
            <a:r>
              <a:rPr lang="en-US" dirty="0" smtClean="0"/>
              <a:t>presence of combustion </a:t>
            </a:r>
            <a:r>
              <a:rPr lang="en-US" dirty="0"/>
              <a:t>gases </a:t>
            </a:r>
            <a:r>
              <a:rPr lang="en-US" dirty="0" smtClean="0"/>
              <a:t>in coolant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Place </a:t>
            </a:r>
            <a:r>
              <a:rPr lang="en-US" dirty="0" smtClean="0"/>
              <a:t>block </a:t>
            </a:r>
            <a:r>
              <a:rPr lang="en-US" dirty="0"/>
              <a:t>and head </a:t>
            </a:r>
            <a:r>
              <a:rPr lang="en-US" dirty="0" smtClean="0"/>
              <a:t>tester in radiator filler </a:t>
            </a:r>
            <a:r>
              <a:rPr lang="en-US" dirty="0"/>
              <a:t>neck or </a:t>
            </a:r>
            <a:r>
              <a:rPr lang="en-US" dirty="0" smtClean="0"/>
              <a:t>reservoir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Squeeze </a:t>
            </a:r>
            <a:r>
              <a:rPr lang="en-US" dirty="0"/>
              <a:t>and release </a:t>
            </a:r>
            <a:r>
              <a:rPr lang="en-US" dirty="0" smtClean="0"/>
              <a:t>tester bulb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This </a:t>
            </a:r>
            <a:r>
              <a:rPr lang="en-US" dirty="0"/>
              <a:t>will pull air from </a:t>
            </a:r>
            <a:r>
              <a:rPr lang="en-US" dirty="0" smtClean="0"/>
              <a:t>cooling system through tester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Combustion Leak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Fluid </a:t>
            </a:r>
            <a:r>
              <a:rPr lang="en-US" dirty="0"/>
              <a:t>in </a:t>
            </a:r>
            <a:r>
              <a:rPr lang="en-US" dirty="0" smtClean="0"/>
              <a:t>block </a:t>
            </a:r>
            <a:r>
              <a:rPr lang="en-US" dirty="0"/>
              <a:t>tester is normally </a:t>
            </a:r>
            <a:r>
              <a:rPr lang="en-US" dirty="0" smtClean="0"/>
              <a:t>blue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Chemicals </a:t>
            </a:r>
            <a:r>
              <a:rPr lang="en-US" dirty="0"/>
              <a:t>in exhaust gases </a:t>
            </a:r>
            <a:r>
              <a:rPr lang="en-US" dirty="0" smtClean="0"/>
              <a:t>react </a:t>
            </a:r>
            <a:r>
              <a:rPr lang="en-US" dirty="0"/>
              <a:t>in </a:t>
            </a:r>
            <a:r>
              <a:rPr lang="en-US" dirty="0" smtClean="0"/>
              <a:t>test fluid</a:t>
            </a:r>
            <a:r>
              <a:rPr lang="en-US" dirty="0"/>
              <a:t>, changing its </a:t>
            </a:r>
            <a:r>
              <a:rPr lang="en-US" dirty="0" smtClean="0"/>
              <a:t>color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Combustion </a:t>
            </a:r>
            <a:r>
              <a:rPr lang="en-US" dirty="0"/>
              <a:t>leak </a:t>
            </a:r>
            <a:r>
              <a:rPr lang="en-US" dirty="0" smtClean="0"/>
              <a:t>will turn fluid yellow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fluid </a:t>
            </a:r>
            <a:r>
              <a:rPr lang="en-US" dirty="0"/>
              <a:t>remains blue, </a:t>
            </a:r>
            <a:r>
              <a:rPr lang="en-US" dirty="0" smtClean="0"/>
              <a:t>no </a:t>
            </a:r>
            <a:r>
              <a:rPr lang="en-US" dirty="0"/>
              <a:t>combustion </a:t>
            </a:r>
            <a:r>
              <a:rPr lang="en-US" dirty="0" smtClean="0"/>
              <a:t>leakage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Coolant in Oil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water, antifreeze, and oil mix, </a:t>
            </a:r>
            <a:r>
              <a:rPr lang="en-US" dirty="0" smtClean="0"/>
              <a:t>solution turns </a:t>
            </a:r>
            <a:r>
              <a:rPr lang="en-US" dirty="0"/>
              <a:t>milky white in </a:t>
            </a:r>
            <a:r>
              <a:rPr lang="en-US" dirty="0" smtClean="0"/>
              <a:t>color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Milky </a:t>
            </a:r>
            <a:r>
              <a:rPr lang="en-US" dirty="0"/>
              <a:t>white </a:t>
            </a:r>
            <a:r>
              <a:rPr lang="en-US" dirty="0" smtClean="0"/>
              <a:t>solution </a:t>
            </a:r>
            <a:r>
              <a:rPr lang="en-US" dirty="0"/>
              <a:t>found in </a:t>
            </a:r>
            <a:r>
              <a:rPr lang="en-US" dirty="0" smtClean="0"/>
              <a:t>engine </a:t>
            </a:r>
            <a:r>
              <a:rPr lang="en-US" dirty="0"/>
              <a:t>oil or in valve covers, </a:t>
            </a:r>
            <a:r>
              <a:rPr lang="en-US" dirty="0" smtClean="0"/>
              <a:t>indicates coolant leak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Pressure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Quickly locates </a:t>
            </a:r>
            <a:r>
              <a:rPr lang="en-US" dirty="0"/>
              <a:t>leaks in </a:t>
            </a:r>
            <a:r>
              <a:rPr lang="en-US" dirty="0" smtClean="0"/>
              <a:t>radiator</a:t>
            </a:r>
            <a:r>
              <a:rPr lang="en-US" dirty="0"/>
              <a:t>, water pumps, hoses</a:t>
            </a:r>
            <a:r>
              <a:rPr lang="en-US" dirty="0" smtClean="0"/>
              <a:t>, engine</a:t>
            </a:r>
            <a:r>
              <a:rPr lang="en-US" dirty="0"/>
              <a:t>, or HV </a:t>
            </a:r>
            <a:r>
              <a:rPr lang="en-US" dirty="0" smtClean="0"/>
              <a:t>component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Disconnect or disable </a:t>
            </a:r>
            <a:r>
              <a:rPr lang="en-US" dirty="0" smtClean="0"/>
              <a:t>battery for safety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cooling </a:t>
            </a:r>
            <a:r>
              <a:rPr lang="en-US" dirty="0"/>
              <a:t>system </a:t>
            </a:r>
            <a:r>
              <a:rPr lang="en-US" dirty="0" smtClean="0"/>
              <a:t>has had </a:t>
            </a:r>
            <a:r>
              <a:rPr lang="en-US" dirty="0"/>
              <a:t>enough time to cool down </a:t>
            </a:r>
            <a:r>
              <a:rPr lang="en-US" dirty="0" smtClean="0"/>
              <a:t>before opening system </a:t>
            </a:r>
            <a:r>
              <a:rPr lang="en-US" dirty="0"/>
              <a:t>to release </a:t>
            </a:r>
            <a:r>
              <a:rPr lang="en-US" dirty="0" smtClean="0"/>
              <a:t>pressure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Slowly remove </a:t>
            </a:r>
            <a:r>
              <a:rPr lang="en-US" dirty="0" smtClean="0"/>
              <a:t>radiator pressure cap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Cooling System Pressure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Find </a:t>
            </a:r>
            <a:r>
              <a:rPr lang="en-US" dirty="0" smtClean="0"/>
              <a:t>correct </a:t>
            </a:r>
            <a:r>
              <a:rPr lang="en-US" dirty="0"/>
              <a:t>size tester cap to </a:t>
            </a:r>
            <a:r>
              <a:rPr lang="en-US" dirty="0" smtClean="0"/>
              <a:t>fit radiator filler neck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 correct </a:t>
            </a:r>
            <a:r>
              <a:rPr lang="en-US" dirty="0"/>
              <a:t>test cap </a:t>
            </a:r>
            <a:r>
              <a:rPr lang="en-US" dirty="0" smtClean="0"/>
              <a:t>straight down </a:t>
            </a:r>
            <a:r>
              <a:rPr lang="en-US" dirty="0"/>
              <a:t>with both hands while </a:t>
            </a:r>
            <a:r>
              <a:rPr lang="en-US" dirty="0" smtClean="0"/>
              <a:t>turning it clockwise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test </a:t>
            </a:r>
            <a:r>
              <a:rPr lang="en-US" dirty="0"/>
              <a:t>cap </a:t>
            </a:r>
            <a:r>
              <a:rPr lang="en-US" dirty="0" smtClean="0"/>
              <a:t>sealed properly </a:t>
            </a:r>
            <a:r>
              <a:rPr lang="en-US" dirty="0"/>
              <a:t>over both lugs on </a:t>
            </a:r>
            <a:r>
              <a:rPr lang="en-US" dirty="0" smtClean="0"/>
              <a:t>radiator filler neck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Attach hand </a:t>
            </a:r>
            <a:r>
              <a:rPr lang="en-US" dirty="0"/>
              <a:t>pump to </a:t>
            </a:r>
            <a:r>
              <a:rPr lang="en-US" dirty="0" smtClean="0"/>
              <a:t>test cap on cooling </a:t>
            </a:r>
            <a:r>
              <a:rPr lang="en-US" dirty="0"/>
              <a:t>system </a:t>
            </a:r>
            <a:r>
              <a:rPr lang="en-US" dirty="0" smtClean="0"/>
              <a:t>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Cooling System Pressure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Pump </a:t>
            </a:r>
            <a:r>
              <a:rPr lang="en-US" dirty="0" smtClean="0"/>
              <a:t>maximum </a:t>
            </a:r>
            <a:r>
              <a:rPr lang="en-US" dirty="0"/>
              <a:t>rated </a:t>
            </a:r>
            <a:r>
              <a:rPr lang="en-US" dirty="0" smtClean="0"/>
              <a:t>pressure into system </a:t>
            </a:r>
            <a:r>
              <a:rPr lang="en-US" dirty="0"/>
              <a:t>by pumping </a:t>
            </a:r>
            <a:r>
              <a:rPr lang="en-US" dirty="0" smtClean="0"/>
              <a:t>tester handle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Do not exceed maximum factory-</a:t>
            </a:r>
            <a:r>
              <a:rPr lang="en-US" dirty="0" smtClean="0"/>
              <a:t>rated cooling </a:t>
            </a:r>
            <a:r>
              <a:rPr lang="en-US" dirty="0"/>
              <a:t>system pressure or you </a:t>
            </a:r>
            <a:r>
              <a:rPr lang="en-US" dirty="0" smtClean="0"/>
              <a:t>could cause 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</a:t>
            </a:r>
            <a:r>
              <a:rPr lang="en-US" dirty="0" smtClean="0"/>
              <a:t>shop </a:t>
            </a:r>
            <a:r>
              <a:rPr lang="en-US" dirty="0"/>
              <a:t>light to inspect for </a:t>
            </a:r>
            <a:r>
              <a:rPr lang="en-US" dirty="0" smtClean="0"/>
              <a:t>coolant leakage </a:t>
            </a:r>
            <a:r>
              <a:rPr lang="en-US" dirty="0"/>
              <a:t>around and under </a:t>
            </a:r>
            <a:r>
              <a:rPr lang="en-US" dirty="0" smtClean="0"/>
              <a:t>engine or </a:t>
            </a:r>
            <a:r>
              <a:rPr lang="en-US" dirty="0"/>
              <a:t>major hybrid cooling system </a:t>
            </a:r>
            <a:r>
              <a:rPr lang="en-US" dirty="0" smtClean="0"/>
              <a:t>parts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Cooling System Pressure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With pressure in </a:t>
            </a:r>
            <a:r>
              <a:rPr lang="en-US" dirty="0" smtClean="0"/>
              <a:t>system</a:t>
            </a:r>
            <a:r>
              <a:rPr lang="en-US" dirty="0"/>
              <a:t>, </a:t>
            </a:r>
            <a:r>
              <a:rPr lang="en-US" dirty="0" smtClean="0"/>
              <a:t>inspect all </a:t>
            </a:r>
            <a:r>
              <a:rPr lang="en-US" dirty="0"/>
              <a:t>parts for coolant </a:t>
            </a:r>
            <a:r>
              <a:rPr lang="en-US" dirty="0" smtClean="0"/>
              <a:t>leakage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all hose fittings</a:t>
            </a:r>
            <a:r>
              <a:rPr lang="en-US" dirty="0"/>
              <a:t>, gaskets, and </a:t>
            </a:r>
            <a:r>
              <a:rPr lang="en-US" dirty="0" smtClean="0"/>
              <a:t>engine freeze plugs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Look </a:t>
            </a:r>
            <a:r>
              <a:rPr lang="en-US" dirty="0"/>
              <a:t>under </a:t>
            </a:r>
            <a:r>
              <a:rPr lang="en-US" dirty="0" smtClean="0"/>
              <a:t>water </a:t>
            </a:r>
            <a:r>
              <a:rPr lang="en-US" dirty="0"/>
              <a:t>pump and around </a:t>
            </a:r>
            <a:r>
              <a:rPr lang="en-US" dirty="0" smtClean="0"/>
              <a:t>radiator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coolant </a:t>
            </a:r>
            <a:r>
              <a:rPr lang="en-US" dirty="0"/>
              <a:t>leak is found, tighten, repair</a:t>
            </a:r>
            <a:r>
              <a:rPr lang="en-US" dirty="0" smtClean="0"/>
              <a:t>, or </a:t>
            </a:r>
            <a:r>
              <a:rPr lang="en-US" dirty="0"/>
              <a:t>replace parts and gaskets, as </a:t>
            </a:r>
            <a:r>
              <a:rPr lang="en-US" dirty="0" smtClean="0"/>
              <a:t>needed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Cap Pressure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system </a:t>
            </a:r>
            <a:r>
              <a:rPr lang="en-US" dirty="0"/>
              <a:t>is </a:t>
            </a:r>
            <a:r>
              <a:rPr lang="en-US" dirty="0" smtClean="0"/>
              <a:t>not under 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Carefully </a:t>
            </a:r>
            <a:r>
              <a:rPr lang="en-US" dirty="0"/>
              <a:t>remove </a:t>
            </a:r>
            <a:r>
              <a:rPr lang="en-US" dirty="0" smtClean="0"/>
              <a:t>radiator cap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Inspect cap </a:t>
            </a:r>
            <a:r>
              <a:rPr lang="en-US" dirty="0"/>
              <a:t>and </a:t>
            </a:r>
            <a:r>
              <a:rPr lang="en-US" dirty="0" smtClean="0"/>
              <a:t>filler neck sealing surfaces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radiator </a:t>
            </a:r>
            <a:r>
              <a:rPr lang="en-US" dirty="0"/>
              <a:t>cap on </a:t>
            </a:r>
            <a:r>
              <a:rPr lang="en-US" dirty="0" smtClean="0"/>
              <a:t>pressure tester </a:t>
            </a:r>
            <a:r>
              <a:rPr lang="en-US" dirty="0"/>
              <a:t>using </a:t>
            </a:r>
            <a:r>
              <a:rPr lang="en-US" dirty="0" smtClean="0"/>
              <a:t>adapter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Pump </a:t>
            </a:r>
            <a:r>
              <a:rPr lang="en-US" dirty="0" smtClean="0"/>
              <a:t>tester </a:t>
            </a:r>
            <a:r>
              <a:rPr lang="en-US" dirty="0"/>
              <a:t>to pressurize </a:t>
            </a:r>
            <a:r>
              <a:rPr lang="en-US" dirty="0" smtClean="0"/>
              <a:t>cap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Cap </a:t>
            </a:r>
            <a:r>
              <a:rPr lang="en-US" dirty="0"/>
              <a:t>should release air when </a:t>
            </a:r>
            <a:r>
              <a:rPr lang="en-US" dirty="0" smtClean="0"/>
              <a:t>rated </a:t>
            </a:r>
            <a:r>
              <a:rPr lang="en-US" dirty="0"/>
              <a:t>pressure </a:t>
            </a:r>
            <a:r>
              <a:rPr lang="en-US" dirty="0" smtClean="0"/>
              <a:t>is exceeded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Causes of Engine Overheating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 numCol="2"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Low </a:t>
            </a:r>
            <a:r>
              <a:rPr lang="en-US" dirty="0"/>
              <a:t>coolant </a:t>
            </a:r>
            <a:r>
              <a:rPr lang="en-US" dirty="0" smtClean="0"/>
              <a:t>level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Rust or </a:t>
            </a:r>
            <a:r>
              <a:rPr lang="en-US" dirty="0" smtClean="0"/>
              <a:t>scale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Stuck </a:t>
            </a:r>
            <a:r>
              <a:rPr lang="en-US" dirty="0" smtClean="0"/>
              <a:t>thermostat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Retarded ignition </a:t>
            </a:r>
            <a:r>
              <a:rPr lang="en-US" dirty="0" smtClean="0"/>
              <a:t>timing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Loose fan </a:t>
            </a:r>
            <a:r>
              <a:rPr lang="en-US" dirty="0" smtClean="0"/>
              <a:t>belt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Bad water </a:t>
            </a:r>
            <a:r>
              <a:rPr lang="en-US" dirty="0" smtClean="0"/>
              <a:t>pump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Collapsed lower hose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Missing fan shroud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Ice in coolant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fan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Open temperature sensor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Causes of Cooling System</a:t>
            </a:r>
            <a:br>
              <a:rPr lang="en-US" altLang="en-US" smtClean="0"/>
            </a:br>
            <a:r>
              <a:rPr lang="en-US" altLang="en-US" smtClean="0"/>
              <a:t>Overcooling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Conditions that cause </a:t>
            </a:r>
            <a:r>
              <a:rPr lang="en-US" dirty="0"/>
              <a:t>cooling </a:t>
            </a:r>
            <a:r>
              <a:rPr lang="en-US" dirty="0" smtClean="0"/>
              <a:t>system overcooling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Thermostat </a:t>
            </a:r>
            <a:r>
              <a:rPr lang="en-US" dirty="0"/>
              <a:t>stuck </a:t>
            </a:r>
            <a:r>
              <a:rPr lang="en-US" dirty="0" smtClean="0"/>
              <a:t>open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Thermostat stuck </a:t>
            </a:r>
            <a:r>
              <a:rPr lang="en-US" dirty="0" smtClean="0"/>
              <a:t>closed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Locked fan </a:t>
            </a:r>
            <a:r>
              <a:rPr lang="en-US" dirty="0" smtClean="0"/>
              <a:t>clutch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Shorted fan </a:t>
            </a:r>
            <a:r>
              <a:rPr lang="en-US" dirty="0" smtClean="0"/>
              <a:t>switch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Shorted temperature sensor</a:t>
            </a: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Water Pump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Bad </a:t>
            </a:r>
            <a:r>
              <a:rPr lang="en-US" dirty="0"/>
              <a:t>water </a:t>
            </a:r>
            <a:r>
              <a:rPr lang="en-US" dirty="0" smtClean="0"/>
              <a:t>pumps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Leak </a:t>
            </a:r>
            <a:r>
              <a:rPr lang="en-US" dirty="0"/>
              <a:t>coolant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Worn seal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Fail </a:t>
            </a:r>
            <a:r>
              <a:rPr lang="en-US" dirty="0"/>
              <a:t>to circulate coolant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Broken shaft or damaged impeller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Produce grinding sound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aulty pump bearings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Rust </a:t>
            </a:r>
            <a:r>
              <a:rPr lang="en-US" dirty="0"/>
              <a:t>in </a:t>
            </a:r>
            <a:r>
              <a:rPr lang="en-US" dirty="0" smtClean="0"/>
              <a:t>cooling </a:t>
            </a:r>
            <a:r>
              <a:rPr lang="en-US" dirty="0"/>
              <a:t>system and lack </a:t>
            </a:r>
            <a:r>
              <a:rPr lang="en-US" dirty="0" smtClean="0"/>
              <a:t>of coolant </a:t>
            </a:r>
            <a:r>
              <a:rPr lang="en-US" dirty="0"/>
              <a:t>are common reasons for pump </a:t>
            </a:r>
            <a:r>
              <a:rPr lang="en-US" dirty="0" smtClean="0"/>
              <a:t>failure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a Water Pump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for </a:t>
            </a:r>
            <a:r>
              <a:rPr lang="en-US" dirty="0" smtClean="0"/>
              <a:t>bad </a:t>
            </a:r>
            <a:r>
              <a:rPr lang="en-US" dirty="0"/>
              <a:t>water pump </a:t>
            </a:r>
            <a:r>
              <a:rPr lang="en-US" dirty="0" smtClean="0"/>
              <a:t>seal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Pressure test system </a:t>
            </a:r>
            <a:r>
              <a:rPr lang="en-US" dirty="0"/>
              <a:t>and watch </a:t>
            </a:r>
            <a:r>
              <a:rPr lang="en-US" dirty="0" smtClean="0"/>
              <a:t>for leakage </a:t>
            </a:r>
            <a:r>
              <a:rPr lang="en-US" dirty="0"/>
              <a:t>at </a:t>
            </a:r>
            <a:r>
              <a:rPr lang="en-US" dirty="0" smtClean="0"/>
              <a:t>pump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Leaking </a:t>
            </a:r>
            <a:r>
              <a:rPr lang="en-US" dirty="0"/>
              <a:t>water pump must be </a:t>
            </a:r>
            <a:r>
              <a:rPr lang="en-US" dirty="0" smtClean="0"/>
              <a:t>replaced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pump </a:t>
            </a:r>
            <a:r>
              <a:rPr lang="en-US" dirty="0"/>
              <a:t>shaft is loose in its housing</a:t>
            </a:r>
            <a:r>
              <a:rPr lang="en-US" dirty="0" smtClean="0"/>
              <a:t>, pump </a:t>
            </a:r>
            <a:r>
              <a:rPr lang="en-US" dirty="0"/>
              <a:t>bearings are badly </a:t>
            </a:r>
            <a:r>
              <a:rPr lang="en-US" dirty="0" smtClean="0"/>
              <a:t>worn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Pump replacement </a:t>
            </a:r>
            <a:r>
              <a:rPr lang="en-US" dirty="0"/>
              <a:t>is usually </a:t>
            </a:r>
            <a:r>
              <a:rPr lang="en-US" dirty="0" smtClean="0"/>
              <a:t>necessary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a Water Pump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cooling </a:t>
            </a:r>
            <a:r>
              <a:rPr lang="en-US" dirty="0"/>
              <a:t>system is </a:t>
            </a:r>
            <a:r>
              <a:rPr lang="en-US" dirty="0" smtClean="0"/>
              <a:t>not under </a:t>
            </a:r>
            <a:r>
              <a:rPr lang="en-US" dirty="0"/>
              <a:t>pressure and </a:t>
            </a:r>
            <a:r>
              <a:rPr lang="en-US" dirty="0" smtClean="0"/>
              <a:t>battery is disconnected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Carefully </a:t>
            </a:r>
            <a:r>
              <a:rPr lang="en-US" dirty="0"/>
              <a:t>remove </a:t>
            </a:r>
            <a:r>
              <a:rPr lang="en-US" dirty="0" smtClean="0"/>
              <a:t>radiator cap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drain </a:t>
            </a:r>
            <a:r>
              <a:rPr lang="en-US" dirty="0"/>
              <a:t>pan under </a:t>
            </a:r>
            <a:r>
              <a:rPr lang="en-US" dirty="0" smtClean="0"/>
              <a:t>radiator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Open drain valve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 radiator </a:t>
            </a:r>
            <a:r>
              <a:rPr lang="en-US" dirty="0"/>
              <a:t>to completely </a:t>
            </a:r>
            <a:r>
              <a:rPr lang="en-US" dirty="0" smtClean="0"/>
              <a:t>drain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Close drain valve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Removing a Water Pump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fan </a:t>
            </a:r>
            <a:r>
              <a:rPr lang="en-US" dirty="0"/>
              <a:t>belt(s</a:t>
            </a:r>
            <a:r>
              <a:rPr lang="en-US" dirty="0" smtClean="0"/>
              <a:t>)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</a:t>
            </a:r>
            <a:r>
              <a:rPr lang="en-US" dirty="0"/>
              <a:t>all brackets and other </a:t>
            </a:r>
            <a:r>
              <a:rPr lang="en-US" dirty="0" smtClean="0"/>
              <a:t>components preventing </a:t>
            </a:r>
            <a:r>
              <a:rPr lang="en-US" dirty="0"/>
              <a:t>pump </a:t>
            </a:r>
            <a:r>
              <a:rPr lang="en-US" dirty="0" smtClean="0"/>
              <a:t>removal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radiator </a:t>
            </a:r>
            <a:r>
              <a:rPr lang="en-US" dirty="0"/>
              <a:t>hose(s) from </a:t>
            </a:r>
            <a:r>
              <a:rPr lang="en-US" dirty="0" smtClean="0"/>
              <a:t>water pump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bolts </a:t>
            </a:r>
            <a:r>
              <a:rPr lang="en-US" dirty="0"/>
              <a:t>holding </a:t>
            </a:r>
            <a:r>
              <a:rPr lang="en-US" dirty="0" smtClean="0"/>
              <a:t>water pump </a:t>
            </a:r>
            <a:r>
              <a:rPr lang="en-US" dirty="0"/>
              <a:t>to </a:t>
            </a:r>
            <a:r>
              <a:rPr lang="en-US" dirty="0" smtClean="0"/>
              <a:t>engine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Removing a Water Pump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Make sure all bolts are out and </a:t>
            </a:r>
            <a:r>
              <a:rPr lang="en-US" dirty="0" smtClean="0"/>
              <a:t>lightly tap rear </a:t>
            </a:r>
            <a:r>
              <a:rPr lang="en-US" dirty="0"/>
              <a:t>or side of </a:t>
            </a:r>
            <a:r>
              <a:rPr lang="en-US" dirty="0" smtClean="0"/>
              <a:t>pump housing with mallet </a:t>
            </a:r>
            <a:r>
              <a:rPr lang="en-US" dirty="0"/>
              <a:t>to free </a:t>
            </a:r>
            <a:r>
              <a:rPr lang="en-US" dirty="0" smtClean="0"/>
              <a:t>pump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Scrape </a:t>
            </a:r>
            <a:r>
              <a:rPr lang="en-US" dirty="0"/>
              <a:t>off all </a:t>
            </a:r>
            <a:r>
              <a:rPr lang="en-US" dirty="0" smtClean="0"/>
              <a:t>old </a:t>
            </a:r>
            <a:r>
              <a:rPr lang="en-US" dirty="0"/>
              <a:t>gasket or </a:t>
            </a:r>
            <a:r>
              <a:rPr lang="en-US" dirty="0" smtClean="0"/>
              <a:t>sealer material </a:t>
            </a:r>
            <a:r>
              <a:rPr lang="en-US" dirty="0"/>
              <a:t>from </a:t>
            </a:r>
            <a:r>
              <a:rPr lang="en-US" dirty="0" smtClean="0"/>
              <a:t>engine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Installing a Water Pump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Install water pump gasket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Use approved sealer to adhere new gasket to pump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Use chemical gasket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Apply 1/8″ continuous bead around pump sealing surface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If water pump uses O-ring seal, work new seal down into bottom of groove in pump or engine</a:t>
            </a: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Installing a Water Pump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Fit </a:t>
            </a:r>
            <a:r>
              <a:rPr lang="en-US" dirty="0" smtClean="0"/>
              <a:t>pump </a:t>
            </a:r>
            <a:r>
              <a:rPr lang="en-US" dirty="0"/>
              <a:t>onto </a:t>
            </a:r>
            <a:r>
              <a:rPr lang="en-US" dirty="0" smtClean="0"/>
              <a:t>engine and move </a:t>
            </a:r>
            <a:r>
              <a:rPr lang="en-US" dirty="0"/>
              <a:t>it straight into </a:t>
            </a:r>
            <a:r>
              <a:rPr lang="en-US" dirty="0" smtClean="0"/>
              <a:t>place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 </a:t>
            </a:r>
            <a:r>
              <a:rPr lang="en-US" dirty="0"/>
              <a:t>not </a:t>
            </a:r>
            <a:r>
              <a:rPr lang="en-US" dirty="0" smtClean="0"/>
              <a:t>shift gasket </a:t>
            </a:r>
            <a:r>
              <a:rPr lang="en-US" dirty="0"/>
              <a:t>or break </a:t>
            </a:r>
            <a:r>
              <a:rPr lang="en-US" dirty="0" smtClean="0"/>
              <a:t>sealant bead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</a:t>
            </a:r>
            <a:r>
              <a:rPr lang="en-US" dirty="0"/>
              <a:t>all </a:t>
            </a:r>
            <a:r>
              <a:rPr lang="en-US" dirty="0" smtClean="0"/>
              <a:t>bolts </a:t>
            </a:r>
            <a:r>
              <a:rPr lang="en-US" dirty="0"/>
              <a:t>by </a:t>
            </a:r>
            <a:r>
              <a:rPr lang="en-US" dirty="0" smtClean="0"/>
              <a:t>hand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Screw </a:t>
            </a:r>
            <a:r>
              <a:rPr lang="en-US" dirty="0" smtClean="0"/>
              <a:t>them in </a:t>
            </a:r>
            <a:r>
              <a:rPr lang="en-US" dirty="0"/>
              <a:t>two </a:t>
            </a:r>
            <a:r>
              <a:rPr lang="en-US" dirty="0" smtClean="0"/>
              <a:t>turns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that </a:t>
            </a:r>
            <a:r>
              <a:rPr lang="en-US" dirty="0"/>
              <a:t>all bolt lengths are </a:t>
            </a:r>
            <a:r>
              <a:rPr lang="en-US" dirty="0" smtClean="0"/>
              <a:t>correct</a:t>
            </a: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Installing a Water Pump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all fasteners to 1/2 of full torque in crisscross pattern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</a:t>
            </a:r>
            <a:r>
              <a:rPr lang="en-US" dirty="0"/>
              <a:t>all </a:t>
            </a:r>
            <a:r>
              <a:rPr lang="en-US" dirty="0" smtClean="0"/>
              <a:t>fasteners </a:t>
            </a:r>
            <a:r>
              <a:rPr lang="en-US" dirty="0"/>
              <a:t>to 3/4 </a:t>
            </a:r>
            <a:r>
              <a:rPr lang="en-US" dirty="0" smtClean="0"/>
              <a:t>of full </a:t>
            </a:r>
            <a:r>
              <a:rPr lang="en-US" dirty="0"/>
              <a:t>torque in </a:t>
            </a:r>
            <a:r>
              <a:rPr lang="en-US" dirty="0" smtClean="0"/>
              <a:t>crisscross pattern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all </a:t>
            </a:r>
            <a:r>
              <a:rPr lang="en-US" dirty="0"/>
              <a:t>fasteners to </a:t>
            </a:r>
            <a:r>
              <a:rPr lang="en-US" dirty="0" smtClean="0"/>
              <a:t>full torque </a:t>
            </a:r>
            <a:r>
              <a:rPr lang="en-US" dirty="0"/>
              <a:t>in </a:t>
            </a:r>
            <a:r>
              <a:rPr lang="en-US" dirty="0" smtClean="0"/>
              <a:t>crisscross pattern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</a:t>
            </a:r>
            <a:r>
              <a:rPr lang="en-US" dirty="0"/>
              <a:t>all </a:t>
            </a:r>
            <a:r>
              <a:rPr lang="en-US" dirty="0" smtClean="0"/>
              <a:t>fasteners </a:t>
            </a:r>
            <a:r>
              <a:rPr lang="en-US" dirty="0"/>
              <a:t>to full </a:t>
            </a:r>
            <a:r>
              <a:rPr lang="en-US" dirty="0" smtClean="0"/>
              <a:t>torque one </a:t>
            </a:r>
            <a:r>
              <a:rPr lang="en-US" dirty="0"/>
              <a:t>more time to ensure proper </a:t>
            </a:r>
            <a:r>
              <a:rPr lang="en-US" dirty="0" smtClean="0"/>
              <a:t>torque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Installing a Water Pump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Reinstall </a:t>
            </a:r>
            <a:r>
              <a:rPr lang="en-US" dirty="0" smtClean="0"/>
              <a:t>hose</a:t>
            </a:r>
            <a:r>
              <a:rPr lang="en-US" dirty="0"/>
              <a:t>(s) onto </a:t>
            </a:r>
            <a:r>
              <a:rPr lang="en-US" dirty="0" smtClean="0"/>
              <a:t>water pump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Reattach any removed </a:t>
            </a:r>
            <a:r>
              <a:rPr lang="en-US" dirty="0"/>
              <a:t>brackets or </a:t>
            </a:r>
            <a:r>
              <a:rPr lang="en-US" dirty="0" smtClean="0"/>
              <a:t>components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Reinstall fan </a:t>
            </a:r>
            <a:r>
              <a:rPr lang="en-US" dirty="0"/>
              <a:t>belt(s), as </a:t>
            </a:r>
            <a:r>
              <a:rPr lang="en-US" dirty="0" smtClean="0"/>
              <a:t>needed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Fill radiator </a:t>
            </a:r>
            <a:r>
              <a:rPr lang="en-US" dirty="0"/>
              <a:t>with </a:t>
            </a:r>
            <a:r>
              <a:rPr lang="en-US" dirty="0" smtClean="0"/>
              <a:t>coolant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 </a:t>
            </a:r>
            <a:r>
              <a:rPr lang="en-US" dirty="0"/>
              <a:t>and look for </a:t>
            </a:r>
            <a:r>
              <a:rPr lang="en-US" dirty="0" smtClean="0"/>
              <a:t>leaks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Verify </a:t>
            </a:r>
            <a:r>
              <a:rPr lang="en-US" dirty="0"/>
              <a:t>coolant </a:t>
            </a:r>
            <a:r>
              <a:rPr lang="en-US" dirty="0" smtClean="0"/>
              <a:t>flow </a:t>
            </a:r>
            <a:r>
              <a:rPr lang="en-US" dirty="0"/>
              <a:t>through </a:t>
            </a:r>
            <a:r>
              <a:rPr lang="en-US" dirty="0" smtClean="0"/>
              <a:t>radiator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radiator cap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Thermostat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Stuck </a:t>
            </a:r>
            <a:r>
              <a:rPr lang="en-US" dirty="0"/>
              <a:t>thermostat can cause engine </a:t>
            </a:r>
            <a:r>
              <a:rPr lang="en-US" dirty="0" smtClean="0"/>
              <a:t>overheating or </a:t>
            </a:r>
            <a:r>
              <a:rPr lang="en-US" dirty="0"/>
              <a:t>sometimes engine </a:t>
            </a:r>
            <a:r>
              <a:rPr lang="en-US" dirty="0" smtClean="0"/>
              <a:t>overcooling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Stuck shut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Very </a:t>
            </a:r>
            <a:r>
              <a:rPr lang="en-US" dirty="0"/>
              <a:t>little coolant will </a:t>
            </a:r>
            <a:r>
              <a:rPr lang="en-US" dirty="0" smtClean="0"/>
              <a:t>circulate through 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Stuck open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Too </a:t>
            </a:r>
            <a:r>
              <a:rPr lang="en-US" dirty="0"/>
              <a:t>much </a:t>
            </a:r>
            <a:r>
              <a:rPr lang="en-US" dirty="0" smtClean="0"/>
              <a:t>coolant may </a:t>
            </a:r>
            <a:r>
              <a:rPr lang="en-US" dirty="0"/>
              <a:t>circulate through </a:t>
            </a:r>
            <a:r>
              <a:rPr lang="en-US" dirty="0" smtClean="0"/>
              <a:t>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Thermostat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Watch coolant through opening </a:t>
            </a:r>
            <a:r>
              <a:rPr lang="en-US" dirty="0"/>
              <a:t>in </a:t>
            </a:r>
            <a:r>
              <a:rPr lang="en-US" dirty="0" smtClean="0"/>
              <a:t>radiator </a:t>
            </a:r>
            <a:r>
              <a:rPr lang="en-US" dirty="0"/>
              <a:t>neck (if provided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engine </a:t>
            </a:r>
            <a:r>
              <a:rPr lang="en-US" dirty="0"/>
              <a:t>is cold, coolant should not </a:t>
            </a:r>
            <a:r>
              <a:rPr lang="en-US" dirty="0" smtClean="0"/>
              <a:t>flow through upper </a:t>
            </a:r>
            <a:r>
              <a:rPr lang="en-US" dirty="0"/>
              <a:t>area of </a:t>
            </a:r>
            <a:r>
              <a:rPr lang="en-US" dirty="0" smtClean="0"/>
              <a:t>radiator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engine warms</a:t>
            </a:r>
            <a:r>
              <a:rPr lang="en-US" dirty="0"/>
              <a:t>, </a:t>
            </a:r>
            <a:r>
              <a:rPr lang="en-US" dirty="0" smtClean="0"/>
              <a:t>thermostat </a:t>
            </a:r>
            <a:r>
              <a:rPr lang="en-US" dirty="0"/>
              <a:t>should open and </a:t>
            </a:r>
            <a:r>
              <a:rPr lang="en-US" dirty="0" smtClean="0"/>
              <a:t>coolant should </a:t>
            </a:r>
            <a:r>
              <a:rPr lang="en-US" dirty="0"/>
              <a:t>circulate past </a:t>
            </a:r>
            <a:r>
              <a:rPr lang="en-US" dirty="0" smtClean="0"/>
              <a:t>opening </a:t>
            </a:r>
            <a:r>
              <a:rPr lang="en-US" dirty="0"/>
              <a:t>in </a:t>
            </a:r>
            <a:r>
              <a:rPr lang="en-US" dirty="0" smtClean="0"/>
              <a:t>top of 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</a:t>
            </a:r>
            <a:r>
              <a:rPr lang="en-US" dirty="0"/>
              <a:t>coolant does not start circulating </a:t>
            </a:r>
            <a:r>
              <a:rPr lang="en-US" dirty="0" smtClean="0"/>
              <a:t>and engine </a:t>
            </a:r>
            <a:r>
              <a:rPr lang="en-US" dirty="0"/>
              <a:t>overheats</a:t>
            </a:r>
            <a:r>
              <a:rPr lang="en-US" dirty="0" smtClean="0"/>
              <a:t>, thermostat is bad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Thermostat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2656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Thermostat housing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</a:t>
            </a:r>
            <a:r>
              <a:rPr lang="en-US" dirty="0" smtClean="0"/>
              <a:t>ot </a:t>
            </a:r>
            <a:r>
              <a:rPr lang="en-US" dirty="0"/>
              <a:t>metal, aluminum</a:t>
            </a:r>
            <a:r>
              <a:rPr lang="en-US" dirty="0" smtClean="0"/>
              <a:t>, or </a:t>
            </a:r>
            <a:r>
              <a:rPr lang="en-US" dirty="0"/>
              <a:t>plastic enclosure that holds </a:t>
            </a:r>
            <a:r>
              <a:rPr lang="en-US" dirty="0" smtClean="0"/>
              <a:t>thermostat in place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thermostat by </a:t>
            </a:r>
            <a:r>
              <a:rPr lang="en-US" dirty="0"/>
              <a:t>unbolting </a:t>
            </a:r>
            <a:r>
              <a:rPr lang="en-US" dirty="0" smtClean="0"/>
              <a:t>thermostat housing</a:t>
            </a:r>
            <a:endParaRPr lang="en-US" dirty="0"/>
          </a:p>
        </p:txBody>
      </p:sp>
      <p:pic>
        <p:nvPicPr>
          <p:cNvPr id="56324" name="Content Placeholder 4" descr="48-1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8675" y="2314575"/>
            <a:ext cx="4373563" cy="3373438"/>
          </a:xfrm>
        </p:spPr>
      </p:pic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8059738" y="5862638"/>
            <a:ext cx="85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Thermostat Removal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cooling </a:t>
            </a:r>
            <a:r>
              <a:rPr lang="en-US" dirty="0"/>
              <a:t>system is </a:t>
            </a:r>
            <a:r>
              <a:rPr lang="en-US" dirty="0" smtClean="0"/>
              <a:t>not under 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Carefully </a:t>
            </a:r>
            <a:r>
              <a:rPr lang="en-US" dirty="0"/>
              <a:t>remove </a:t>
            </a:r>
            <a:r>
              <a:rPr lang="en-US" dirty="0" smtClean="0"/>
              <a:t>radiator cap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drain </a:t>
            </a:r>
            <a:r>
              <a:rPr lang="en-US" dirty="0"/>
              <a:t>pan under </a:t>
            </a:r>
            <a:r>
              <a:rPr lang="en-US" dirty="0" smtClean="0"/>
              <a:t>radiator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upper </a:t>
            </a:r>
            <a:r>
              <a:rPr lang="en-US" dirty="0"/>
              <a:t>radiator hose </a:t>
            </a:r>
            <a:r>
              <a:rPr lang="en-US" dirty="0" smtClean="0"/>
              <a:t>by loosening </a:t>
            </a:r>
            <a:r>
              <a:rPr lang="en-US" dirty="0"/>
              <a:t>its </a:t>
            </a:r>
            <a:r>
              <a:rPr lang="en-US" dirty="0" smtClean="0"/>
              <a:t>clamp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Pull </a:t>
            </a:r>
            <a:r>
              <a:rPr lang="en-US" dirty="0"/>
              <a:t>and twist </a:t>
            </a:r>
            <a:r>
              <a:rPr lang="en-US" dirty="0" smtClean="0"/>
              <a:t>on hose </a:t>
            </a:r>
            <a:r>
              <a:rPr lang="en-US" dirty="0"/>
              <a:t>to free it </a:t>
            </a:r>
            <a:r>
              <a:rPr lang="en-US" dirty="0" smtClean="0"/>
              <a:t>from thermostat housing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Thermostat Removal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any wiring connector or vacuum hose going to thermostat housing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emove bolts holding thermostat housing to engine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Note </a:t>
            </a:r>
            <a:r>
              <a:rPr lang="en-US" dirty="0"/>
              <a:t>any </a:t>
            </a:r>
            <a:r>
              <a:rPr lang="en-US" dirty="0" smtClean="0"/>
              <a:t>difference in </a:t>
            </a:r>
            <a:r>
              <a:rPr lang="en-US" dirty="0"/>
              <a:t>bolt lengths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Lift </a:t>
            </a:r>
            <a:r>
              <a:rPr lang="en-US" dirty="0"/>
              <a:t>off </a:t>
            </a:r>
            <a:r>
              <a:rPr lang="en-US" dirty="0" smtClean="0"/>
              <a:t>housing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May </a:t>
            </a:r>
            <a:r>
              <a:rPr lang="en-US" dirty="0"/>
              <a:t>have </a:t>
            </a:r>
            <a:r>
              <a:rPr lang="en-US" dirty="0" smtClean="0"/>
              <a:t>to tap housing </a:t>
            </a:r>
            <a:r>
              <a:rPr lang="en-US" dirty="0"/>
              <a:t>free with </a:t>
            </a:r>
            <a:r>
              <a:rPr lang="en-US" dirty="0" smtClean="0"/>
              <a:t>rubber or plastic mallet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Thermostat Removal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Insert </a:t>
            </a:r>
            <a:r>
              <a:rPr lang="en-US" dirty="0" smtClean="0"/>
              <a:t>rag </a:t>
            </a:r>
            <a:r>
              <a:rPr lang="en-US" dirty="0"/>
              <a:t>into </a:t>
            </a:r>
            <a:r>
              <a:rPr lang="en-US" dirty="0" smtClean="0"/>
              <a:t>housing </a:t>
            </a:r>
            <a:r>
              <a:rPr lang="en-US" dirty="0"/>
              <a:t>and </a:t>
            </a:r>
            <a:r>
              <a:rPr lang="en-US" dirty="0" smtClean="0"/>
              <a:t>scrape all old </a:t>
            </a:r>
            <a:r>
              <a:rPr lang="en-US" dirty="0"/>
              <a:t>gasket material off </a:t>
            </a:r>
            <a:r>
              <a:rPr lang="en-US" dirty="0" smtClean="0"/>
              <a:t>thermostat housing </a:t>
            </a:r>
            <a:r>
              <a:rPr lang="en-US" dirty="0"/>
              <a:t>and </a:t>
            </a:r>
            <a:r>
              <a:rPr lang="en-US" dirty="0" smtClean="0"/>
              <a:t>sealing surface on 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thermostat </a:t>
            </a:r>
            <a:r>
              <a:rPr lang="en-US" dirty="0"/>
              <a:t>housing </a:t>
            </a:r>
            <a:r>
              <a:rPr lang="en-US" dirty="0" smtClean="0"/>
              <a:t>is not warped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warped</a:t>
            </a:r>
            <a:r>
              <a:rPr lang="en-US" dirty="0"/>
              <a:t>, </a:t>
            </a:r>
            <a:r>
              <a:rPr lang="en-US" dirty="0" smtClean="0"/>
              <a:t>file </a:t>
            </a:r>
            <a:r>
              <a:rPr lang="en-US" dirty="0"/>
              <a:t>or sand </a:t>
            </a:r>
            <a:r>
              <a:rPr lang="en-US" dirty="0" smtClean="0"/>
              <a:t>surface flat </a:t>
            </a:r>
            <a:r>
              <a:rPr lang="en-US" dirty="0"/>
              <a:t>to prevent coolant </a:t>
            </a:r>
            <a:r>
              <a:rPr lang="en-US" dirty="0" smtClean="0"/>
              <a:t>leakage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Wipe </a:t>
            </a:r>
            <a:r>
              <a:rPr lang="en-US" dirty="0"/>
              <a:t>all engine and housing </a:t>
            </a:r>
            <a:r>
              <a:rPr lang="en-US" dirty="0" smtClean="0"/>
              <a:t>mating surfaces </a:t>
            </a:r>
            <a:r>
              <a:rPr lang="en-US" dirty="0"/>
              <a:t>clean with </a:t>
            </a:r>
            <a:r>
              <a:rPr lang="en-US" dirty="0" smtClean="0"/>
              <a:t>shop towel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Thermostat Installation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temperature </a:t>
            </a:r>
            <a:r>
              <a:rPr lang="en-US" dirty="0"/>
              <a:t>rating </a:t>
            </a:r>
            <a:r>
              <a:rPr lang="en-US" dirty="0" smtClean="0"/>
              <a:t>of new </a:t>
            </a:r>
            <a:r>
              <a:rPr lang="en-US" dirty="0"/>
              <a:t>thermostat is </a:t>
            </a:r>
            <a:r>
              <a:rPr lang="en-US" dirty="0" smtClean="0"/>
              <a:t>correct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</a:t>
            </a:r>
            <a:r>
              <a:rPr lang="en-US" dirty="0"/>
              <a:t>any O-ring into its groove </a:t>
            </a:r>
            <a:r>
              <a:rPr lang="en-US" dirty="0" smtClean="0"/>
              <a:t>in engine </a:t>
            </a:r>
            <a:r>
              <a:rPr lang="en-US" dirty="0"/>
              <a:t>or thermostat </a:t>
            </a:r>
            <a:r>
              <a:rPr lang="en-US" dirty="0" smtClean="0"/>
              <a:t>housing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Normally</a:t>
            </a:r>
            <a:r>
              <a:rPr lang="en-US" dirty="0"/>
              <a:t>, </a:t>
            </a:r>
            <a:r>
              <a:rPr lang="en-US" dirty="0" smtClean="0"/>
              <a:t>rod </a:t>
            </a:r>
            <a:r>
              <a:rPr lang="en-US" dirty="0"/>
              <a:t>(pointed end) on </a:t>
            </a:r>
            <a:r>
              <a:rPr lang="en-US" dirty="0" smtClean="0"/>
              <a:t>thermostat </a:t>
            </a:r>
            <a:r>
              <a:rPr lang="en-US" dirty="0"/>
              <a:t>should face </a:t>
            </a:r>
            <a:r>
              <a:rPr lang="en-US" dirty="0" smtClean="0"/>
              <a:t>radiator hose and </a:t>
            </a:r>
            <a:r>
              <a:rPr lang="en-US" dirty="0"/>
              <a:t>away from </a:t>
            </a:r>
            <a:r>
              <a:rPr lang="en-US" dirty="0" smtClean="0"/>
              <a:t>inside </a:t>
            </a:r>
            <a:r>
              <a:rPr lang="en-US" dirty="0"/>
              <a:t>of </a:t>
            </a:r>
            <a:r>
              <a:rPr lang="en-US" dirty="0" smtClean="0"/>
              <a:t>engine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Thermostat Installation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Position </a:t>
            </a:r>
            <a:r>
              <a:rPr lang="en-US" dirty="0" smtClean="0"/>
              <a:t>new </a:t>
            </a:r>
            <a:r>
              <a:rPr lang="en-US" dirty="0"/>
              <a:t>gasket with </a:t>
            </a:r>
            <a:r>
              <a:rPr lang="en-US" dirty="0" smtClean="0"/>
              <a:t>approved sealer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Slowly torque thermostat </a:t>
            </a:r>
            <a:r>
              <a:rPr lang="en-US" dirty="0"/>
              <a:t>housing </a:t>
            </a:r>
            <a:r>
              <a:rPr lang="en-US" dirty="0" smtClean="0"/>
              <a:t>bolts to specifications </a:t>
            </a:r>
            <a:r>
              <a:rPr lang="en-US" dirty="0"/>
              <a:t>in </a:t>
            </a:r>
            <a:r>
              <a:rPr lang="en-US" dirty="0" smtClean="0"/>
              <a:t>crisscross pattern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Fill </a:t>
            </a:r>
            <a:r>
              <a:rPr lang="en-US" dirty="0" smtClean="0"/>
              <a:t>radiator </a:t>
            </a:r>
            <a:r>
              <a:rPr lang="en-US" dirty="0"/>
              <a:t>with </a:t>
            </a:r>
            <a:r>
              <a:rPr lang="en-US" dirty="0" smtClean="0"/>
              <a:t>coolant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 </a:t>
            </a:r>
            <a:r>
              <a:rPr lang="en-US" dirty="0"/>
              <a:t>and check for </a:t>
            </a:r>
            <a:r>
              <a:rPr lang="en-US" dirty="0" smtClean="0"/>
              <a:t>leaks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Verify </a:t>
            </a:r>
            <a:r>
              <a:rPr lang="en-US" dirty="0"/>
              <a:t>that </a:t>
            </a:r>
            <a:r>
              <a:rPr lang="en-US" dirty="0" smtClean="0"/>
              <a:t>no </a:t>
            </a:r>
            <a:r>
              <a:rPr lang="en-US" dirty="0"/>
              <a:t>coolant </a:t>
            </a:r>
            <a:r>
              <a:rPr lang="en-US" dirty="0" smtClean="0"/>
              <a:t>flows in radiator </a:t>
            </a:r>
            <a:r>
              <a:rPr lang="en-US" dirty="0"/>
              <a:t>while </a:t>
            </a:r>
            <a:r>
              <a:rPr lang="en-US" dirty="0" smtClean="0"/>
              <a:t>engine </a:t>
            </a:r>
            <a:r>
              <a:rPr lang="en-US" dirty="0"/>
              <a:t>is </a:t>
            </a:r>
            <a:r>
              <a:rPr lang="en-US" dirty="0" smtClean="0"/>
              <a:t>cool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Thermostat Installation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Verify coolant </a:t>
            </a:r>
            <a:r>
              <a:rPr lang="en-US" dirty="0" smtClean="0"/>
              <a:t>flow </a:t>
            </a:r>
            <a:r>
              <a:rPr lang="en-US" dirty="0"/>
              <a:t>through </a:t>
            </a:r>
            <a:r>
              <a:rPr lang="en-US" dirty="0" smtClean="0"/>
              <a:t>radiator once engine </a:t>
            </a:r>
            <a:r>
              <a:rPr lang="en-US" dirty="0"/>
              <a:t>reaches </a:t>
            </a:r>
            <a:r>
              <a:rPr lang="en-US" dirty="0" smtClean="0"/>
              <a:t>operating temperature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Reinstall radiator cap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Once </a:t>
            </a:r>
            <a:r>
              <a:rPr lang="en-US" dirty="0"/>
              <a:t>pressure builds in </a:t>
            </a:r>
            <a:r>
              <a:rPr lang="en-US" dirty="0" smtClean="0"/>
              <a:t>cooling system</a:t>
            </a:r>
            <a:r>
              <a:rPr lang="en-US" dirty="0"/>
              <a:t>, check again for </a:t>
            </a:r>
            <a:r>
              <a:rPr lang="en-US" dirty="0" smtClean="0"/>
              <a:t>leaks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Thermostat Installation (Cont.)</a:t>
            </a:r>
          </a:p>
        </p:txBody>
      </p:sp>
      <p:pic>
        <p:nvPicPr>
          <p:cNvPr id="63491" name="Content Placeholder 3" descr="48-1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5600" y="1655763"/>
            <a:ext cx="6072188" cy="4860925"/>
          </a:xfrm>
        </p:spPr>
      </p:pic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8066088" y="6148388"/>
            <a:ext cx="830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Bleeding the Cooling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Cooling </a:t>
            </a:r>
            <a:r>
              <a:rPr lang="en-US" dirty="0"/>
              <a:t>system bleed </a:t>
            </a:r>
            <a:r>
              <a:rPr lang="en-US" dirty="0" smtClean="0"/>
              <a:t>screw </a:t>
            </a:r>
            <a:r>
              <a:rPr lang="en-US" dirty="0"/>
              <a:t>or bleed </a:t>
            </a:r>
            <a:r>
              <a:rPr lang="en-US" dirty="0" smtClean="0"/>
              <a:t>valve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Sometimes </a:t>
            </a:r>
            <a:r>
              <a:rPr lang="en-US" dirty="0"/>
              <a:t>provided to help remove trapped </a:t>
            </a:r>
            <a:r>
              <a:rPr lang="en-US" dirty="0" smtClean="0"/>
              <a:t>air when refilling cooling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Fill </a:t>
            </a:r>
            <a:r>
              <a:rPr lang="en-US" dirty="0" smtClean="0"/>
              <a:t>system </a:t>
            </a:r>
            <a:r>
              <a:rPr lang="en-US" dirty="0"/>
              <a:t>with </a:t>
            </a:r>
            <a:r>
              <a:rPr lang="en-US" dirty="0" smtClean="0"/>
              <a:t>coolant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 </a:t>
            </a:r>
            <a:r>
              <a:rPr lang="en-US" dirty="0"/>
              <a:t>and warm to full </a:t>
            </a:r>
            <a:r>
              <a:rPr lang="en-US" dirty="0" smtClean="0"/>
              <a:t>operating temperature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Crack </a:t>
            </a:r>
            <a:r>
              <a:rPr lang="en-US" dirty="0"/>
              <a:t>open </a:t>
            </a:r>
            <a:r>
              <a:rPr lang="en-US" dirty="0" smtClean="0"/>
              <a:t>bleed </a:t>
            </a:r>
            <a:r>
              <a:rPr lang="en-US" dirty="0"/>
              <a:t>screw until </a:t>
            </a:r>
            <a:r>
              <a:rPr lang="en-US" dirty="0" smtClean="0"/>
              <a:t>all air </a:t>
            </a:r>
            <a:r>
              <a:rPr lang="en-US" dirty="0"/>
              <a:t>is purged from </a:t>
            </a:r>
            <a:r>
              <a:rPr lang="en-US" dirty="0" smtClean="0"/>
              <a:t>system</a:t>
            </a:r>
            <a:r>
              <a:rPr lang="en-US" dirty="0"/>
              <a:t>, </a:t>
            </a:r>
            <a:r>
              <a:rPr lang="en-US" dirty="0" smtClean="0"/>
              <a:t>and coolant </a:t>
            </a:r>
            <a:r>
              <a:rPr lang="en-US" dirty="0"/>
              <a:t>leaks from </a:t>
            </a:r>
            <a:r>
              <a:rPr lang="en-US" dirty="0" smtClean="0"/>
              <a:t>valve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Bleeding the Cooling System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After </a:t>
            </a:r>
            <a:r>
              <a:rPr lang="en-US" dirty="0" smtClean="0"/>
              <a:t>system </a:t>
            </a:r>
            <a:r>
              <a:rPr lang="en-US" dirty="0"/>
              <a:t>cools again, </a:t>
            </a:r>
            <a:r>
              <a:rPr lang="en-US" dirty="0" smtClean="0"/>
              <a:t>remove radiator cap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Coolant </a:t>
            </a:r>
            <a:r>
              <a:rPr lang="en-US" dirty="0"/>
              <a:t>level should be at </a:t>
            </a:r>
            <a:r>
              <a:rPr lang="en-US" dirty="0" smtClean="0"/>
              <a:t>top of filler neck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 </a:t>
            </a:r>
            <a:r>
              <a:rPr lang="en-US" dirty="0"/>
              <a:t>If not, add </a:t>
            </a:r>
            <a:r>
              <a:rPr lang="en-US" dirty="0" smtClean="0"/>
              <a:t>coolant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radiator cap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Watch for coolant </a:t>
            </a:r>
            <a:r>
              <a:rPr lang="en-US" dirty="0"/>
              <a:t>leaks until </a:t>
            </a:r>
            <a:r>
              <a:rPr lang="en-US" dirty="0" smtClean="0"/>
              <a:t>engine warms to </a:t>
            </a:r>
            <a:r>
              <a:rPr lang="en-US" dirty="0"/>
              <a:t>full operating temperature </a:t>
            </a:r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Cooling System Hose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Inspect </a:t>
            </a:r>
            <a:r>
              <a:rPr lang="en-US" dirty="0" smtClean="0"/>
              <a:t>radiator </a:t>
            </a:r>
            <a:r>
              <a:rPr lang="en-US" dirty="0"/>
              <a:t>and heater </a:t>
            </a:r>
            <a:r>
              <a:rPr lang="en-US" dirty="0" smtClean="0"/>
              <a:t>hoses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Cracks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Bulges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Any sign </a:t>
            </a:r>
            <a:r>
              <a:rPr lang="en-US" dirty="0"/>
              <a:t>of </a:t>
            </a:r>
            <a:r>
              <a:rPr lang="en-US" dirty="0" smtClean="0"/>
              <a:t>deterioration or 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Squeeze hoses to </a:t>
            </a:r>
            <a:r>
              <a:rPr lang="en-US" dirty="0"/>
              <a:t>check whether </a:t>
            </a:r>
            <a:r>
              <a:rPr lang="en-US" dirty="0" smtClean="0"/>
              <a:t>hardened </a:t>
            </a:r>
            <a:r>
              <a:rPr lang="en-US" dirty="0"/>
              <a:t>or </a:t>
            </a:r>
            <a:r>
              <a:rPr lang="en-US" dirty="0" smtClean="0"/>
              <a:t>softened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affected hoses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Coolant Hose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cooling </a:t>
            </a:r>
            <a:r>
              <a:rPr lang="en-US" dirty="0"/>
              <a:t>system is </a:t>
            </a:r>
            <a:r>
              <a:rPr lang="en-US" dirty="0" smtClean="0"/>
              <a:t>not under 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radiator </a:t>
            </a:r>
            <a:r>
              <a:rPr lang="en-US" dirty="0"/>
              <a:t>cap slowly </a:t>
            </a:r>
            <a:r>
              <a:rPr lang="en-US" dirty="0" smtClean="0"/>
              <a:t>and carefully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drain </a:t>
            </a:r>
            <a:r>
              <a:rPr lang="en-US" dirty="0"/>
              <a:t>pan under </a:t>
            </a:r>
            <a:r>
              <a:rPr lang="en-US" dirty="0" smtClean="0"/>
              <a:t>radiator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Open drain valve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 coolant to flow </a:t>
            </a:r>
            <a:r>
              <a:rPr lang="en-US" dirty="0"/>
              <a:t>into </a:t>
            </a:r>
            <a:r>
              <a:rPr lang="en-US" dirty="0" smtClean="0"/>
              <a:t>drain </a:t>
            </a:r>
            <a:r>
              <a:rPr lang="en-US" dirty="0"/>
              <a:t>pan until </a:t>
            </a:r>
            <a:r>
              <a:rPr lang="en-US" dirty="0" smtClean="0"/>
              <a:t>empty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Close </a:t>
            </a:r>
            <a:r>
              <a:rPr lang="en-US" dirty="0" smtClean="0"/>
              <a:t>drain valve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Loosen hose clamps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Coolant Hose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Pull hose off fitting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May need to cut slit in old hose to aid removal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 metal hose fittings with scuff pad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corroded, coat metal hose fittings with non-hardening sealer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Apply new hose onto fitting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Position </a:t>
            </a:r>
            <a:r>
              <a:rPr lang="en-US" dirty="0" smtClean="0"/>
              <a:t>hose </a:t>
            </a:r>
            <a:r>
              <a:rPr lang="en-US" dirty="0"/>
              <a:t>clamps so </a:t>
            </a:r>
            <a:r>
              <a:rPr lang="en-US" dirty="0" smtClean="0"/>
              <a:t>fully </a:t>
            </a:r>
            <a:r>
              <a:rPr lang="en-US" dirty="0"/>
              <a:t>over </a:t>
            </a:r>
            <a:r>
              <a:rPr lang="en-US" dirty="0" smtClean="0"/>
              <a:t>metal </a:t>
            </a:r>
            <a:r>
              <a:rPr lang="en-US" dirty="0"/>
              <a:t>hose </a:t>
            </a:r>
            <a:r>
              <a:rPr lang="en-US" dirty="0" smtClean="0"/>
              <a:t>fitting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Coolant Hose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</a:t>
            </a:r>
            <a:r>
              <a:rPr lang="en-US" dirty="0"/>
              <a:t>clamps just enough to </a:t>
            </a:r>
            <a:r>
              <a:rPr lang="en-US" dirty="0" smtClean="0"/>
              <a:t>prevent coolant leakage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Fill </a:t>
            </a:r>
            <a:r>
              <a:rPr lang="en-US" dirty="0"/>
              <a:t>cooling system with </a:t>
            </a:r>
            <a:r>
              <a:rPr lang="en-US" dirty="0" smtClean="0"/>
              <a:t>antifreeze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radiator cap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</a:t>
            </a:r>
            <a:r>
              <a:rPr lang="en-US" dirty="0"/>
              <a:t>for coolant leaks as </a:t>
            </a:r>
            <a:r>
              <a:rPr lang="en-US" dirty="0" smtClean="0"/>
              <a:t>engine warms</a:t>
            </a:r>
            <a:r>
              <a:rPr lang="en-US" dirty="0"/>
              <a:t>, or perform </a:t>
            </a:r>
            <a:r>
              <a:rPr lang="en-US" dirty="0" smtClean="0"/>
              <a:t>leak test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Freeze Plug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Drive drift </a:t>
            </a:r>
            <a:r>
              <a:rPr lang="en-US" dirty="0"/>
              <a:t>or large full-shank </a:t>
            </a:r>
            <a:r>
              <a:rPr lang="en-US" dirty="0" smtClean="0"/>
              <a:t>screwdriver through plug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Pry plug </a:t>
            </a:r>
            <a:r>
              <a:rPr lang="en-US" dirty="0"/>
              <a:t>sideways without </a:t>
            </a:r>
            <a:r>
              <a:rPr lang="en-US" dirty="0" smtClean="0"/>
              <a:t>scraping engine </a:t>
            </a:r>
            <a:r>
              <a:rPr lang="en-US" dirty="0"/>
              <a:t>block or cylinder </a:t>
            </a:r>
            <a:r>
              <a:rPr lang="en-US" dirty="0" smtClean="0"/>
              <a:t>head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Pop </a:t>
            </a:r>
            <a:r>
              <a:rPr lang="en-US" dirty="0" smtClean="0"/>
              <a:t>core </a:t>
            </a:r>
            <a:r>
              <a:rPr lang="en-US" dirty="0"/>
              <a:t>plug out by pushing </a:t>
            </a:r>
            <a:r>
              <a:rPr lang="en-US" dirty="0" smtClean="0"/>
              <a:t>on backside </a:t>
            </a:r>
            <a:r>
              <a:rPr lang="en-US" dirty="0"/>
              <a:t>of </a:t>
            </a:r>
            <a:r>
              <a:rPr lang="en-US" dirty="0" smtClean="0"/>
              <a:t>plug </a:t>
            </a:r>
            <a:r>
              <a:rPr lang="en-US" dirty="0"/>
              <a:t>with </a:t>
            </a:r>
            <a:r>
              <a:rPr lang="en-US" dirty="0" smtClean="0"/>
              <a:t>pry bar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Sand core </a:t>
            </a:r>
            <a:r>
              <a:rPr lang="en-US" dirty="0"/>
              <a:t>plug hole in </a:t>
            </a:r>
            <a:r>
              <a:rPr lang="en-US" dirty="0" smtClean="0"/>
              <a:t>engine by </a:t>
            </a:r>
            <a:r>
              <a:rPr lang="en-US" dirty="0"/>
              <a:t>hand with 120 grit </a:t>
            </a:r>
            <a:r>
              <a:rPr lang="en-US" dirty="0" smtClean="0"/>
              <a:t>sandpaper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Freeze Plug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Wipe off </a:t>
            </a:r>
            <a:r>
              <a:rPr lang="en-US" dirty="0" smtClean="0"/>
              <a:t>sealing </a:t>
            </a:r>
            <a:r>
              <a:rPr lang="en-US" dirty="0"/>
              <a:t>surface with </a:t>
            </a:r>
            <a:r>
              <a:rPr lang="en-US" dirty="0" smtClean="0"/>
              <a:t>clean towel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Coat </a:t>
            </a:r>
            <a:r>
              <a:rPr lang="en-US" dirty="0"/>
              <a:t>and plug </a:t>
            </a:r>
            <a:r>
              <a:rPr lang="en-US" dirty="0" smtClean="0"/>
              <a:t>the plug </a:t>
            </a:r>
            <a:r>
              <a:rPr lang="en-US" dirty="0"/>
              <a:t>hole </a:t>
            </a:r>
            <a:r>
              <a:rPr lang="en-US" dirty="0" smtClean="0"/>
              <a:t>with non-hardening sealer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Drive new </a:t>
            </a:r>
            <a:r>
              <a:rPr lang="en-US" dirty="0"/>
              <a:t>freeze plug squarely </a:t>
            </a:r>
            <a:r>
              <a:rPr lang="en-US" dirty="0" smtClean="0"/>
              <a:t>into position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Expansion freeze plugs are available for tight </a:t>
            </a:r>
            <a:r>
              <a:rPr lang="en-US" dirty="0" smtClean="0"/>
              <a:t>quarters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tests reveal that </a:t>
            </a:r>
            <a:r>
              <a:rPr lang="en-US" dirty="0" smtClean="0"/>
              <a:t>radiator </a:t>
            </a:r>
            <a:r>
              <a:rPr lang="en-US" dirty="0"/>
              <a:t>is leaking, </a:t>
            </a:r>
            <a:r>
              <a:rPr lang="en-US" dirty="0" smtClean="0"/>
              <a:t>it must </a:t>
            </a:r>
            <a:r>
              <a:rPr lang="en-US" dirty="0"/>
              <a:t>be removed </a:t>
            </a:r>
            <a:r>
              <a:rPr lang="en-US" dirty="0" smtClean="0"/>
              <a:t>for service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Most radiator </a:t>
            </a:r>
            <a:r>
              <a:rPr lang="en-US" dirty="0"/>
              <a:t>repair work </a:t>
            </a:r>
            <a:r>
              <a:rPr lang="en-US" dirty="0" smtClean="0"/>
              <a:t>performed </a:t>
            </a:r>
            <a:r>
              <a:rPr lang="en-US" dirty="0"/>
              <a:t>in </a:t>
            </a:r>
            <a:r>
              <a:rPr lang="en-US" dirty="0" smtClean="0"/>
              <a:t>specialized radiator </a:t>
            </a:r>
            <a:r>
              <a:rPr lang="en-US" dirty="0"/>
              <a:t>repair </a:t>
            </a:r>
            <a:r>
              <a:rPr lang="en-US" dirty="0" smtClean="0"/>
              <a:t>shops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Radiator in many </a:t>
            </a:r>
            <a:r>
              <a:rPr lang="en-US" dirty="0"/>
              <a:t>late-model vehicles </a:t>
            </a:r>
            <a:r>
              <a:rPr lang="en-US" dirty="0" smtClean="0"/>
              <a:t>designed </a:t>
            </a:r>
            <a:r>
              <a:rPr lang="en-US" dirty="0"/>
              <a:t>to </a:t>
            </a:r>
            <a:r>
              <a:rPr lang="en-US" dirty="0" smtClean="0"/>
              <a:t>be replaced </a:t>
            </a:r>
            <a:r>
              <a:rPr lang="en-US" dirty="0"/>
              <a:t>rather than </a:t>
            </a:r>
            <a:r>
              <a:rPr lang="en-US" dirty="0" smtClean="0"/>
              <a:t>rebuilt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Removal and Installation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Disconnect </a:t>
            </a:r>
            <a:r>
              <a:rPr lang="en-US" dirty="0" smtClean="0"/>
              <a:t>battery </a:t>
            </a:r>
            <a:r>
              <a:rPr lang="en-US" dirty="0"/>
              <a:t>to </a:t>
            </a:r>
            <a:r>
              <a:rPr lang="en-US" dirty="0" smtClean="0"/>
              <a:t>prevent engine </a:t>
            </a:r>
            <a:r>
              <a:rPr lang="en-US" dirty="0"/>
              <a:t>starting or shorting </a:t>
            </a:r>
            <a:r>
              <a:rPr lang="en-US" dirty="0" smtClean="0"/>
              <a:t>wires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cooling </a:t>
            </a:r>
            <a:r>
              <a:rPr lang="en-US" dirty="0"/>
              <a:t>system </a:t>
            </a:r>
            <a:r>
              <a:rPr lang="en-US" dirty="0" smtClean="0"/>
              <a:t>has cooled </a:t>
            </a:r>
            <a:r>
              <a:rPr lang="en-US" dirty="0"/>
              <a:t>down and is not under </a:t>
            </a:r>
            <a:r>
              <a:rPr lang="en-US" dirty="0" smtClean="0"/>
              <a:t>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Carefully </a:t>
            </a:r>
            <a:r>
              <a:rPr lang="en-US" dirty="0"/>
              <a:t>remove </a:t>
            </a:r>
            <a:r>
              <a:rPr lang="en-US" dirty="0" smtClean="0"/>
              <a:t>radiator </a:t>
            </a:r>
            <a:r>
              <a:rPr lang="en-US" dirty="0"/>
              <a:t>cap </a:t>
            </a:r>
            <a:r>
              <a:rPr lang="en-US" dirty="0" smtClean="0"/>
              <a:t>to relieve </a:t>
            </a:r>
            <a:r>
              <a:rPr lang="en-US" dirty="0"/>
              <a:t>any residual </a:t>
            </a:r>
            <a:r>
              <a:rPr lang="en-US" dirty="0" smtClean="0"/>
              <a:t>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Drain </a:t>
            </a:r>
            <a:r>
              <a:rPr lang="en-US" dirty="0"/>
              <a:t>all coolant from </a:t>
            </a:r>
            <a:r>
              <a:rPr lang="en-US" dirty="0" smtClean="0"/>
              <a:t>system into catch pan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Radiator Removal and Installation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Loosen </a:t>
            </a:r>
            <a:r>
              <a:rPr lang="en-US" dirty="0" smtClean="0"/>
              <a:t>radiator </a:t>
            </a:r>
            <a:r>
              <a:rPr lang="en-US" dirty="0"/>
              <a:t>hose </a:t>
            </a:r>
            <a:r>
              <a:rPr lang="en-US" dirty="0" smtClean="0"/>
              <a:t>clamps and </a:t>
            </a:r>
            <a:r>
              <a:rPr lang="en-US" dirty="0"/>
              <a:t>pull off </a:t>
            </a:r>
            <a:r>
              <a:rPr lang="en-US" dirty="0" smtClean="0"/>
              <a:t>radiator </a:t>
            </a:r>
            <a:r>
              <a:rPr lang="en-US" dirty="0"/>
              <a:t>hoses </a:t>
            </a:r>
            <a:r>
              <a:rPr lang="en-US" dirty="0" smtClean="0"/>
              <a:t>and oil </a:t>
            </a:r>
            <a:r>
              <a:rPr lang="en-US" dirty="0"/>
              <a:t>cooler </a:t>
            </a:r>
            <a:r>
              <a:rPr lang="en-US" dirty="0" smtClean="0"/>
              <a:t>lines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Unplug any sensor </a:t>
            </a:r>
            <a:r>
              <a:rPr lang="en-US" dirty="0" smtClean="0"/>
              <a:t>wiring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Radiator tanks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 </a:t>
            </a:r>
            <a:r>
              <a:rPr lang="en-US" dirty="0"/>
              <a:t>cooling </a:t>
            </a:r>
            <a:r>
              <a:rPr lang="en-US" dirty="0" smtClean="0"/>
              <a:t>fans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 all fasteners holding </a:t>
            </a:r>
            <a:r>
              <a:rPr lang="en-US" dirty="0" smtClean="0"/>
              <a:t>radiator to </a:t>
            </a:r>
            <a:r>
              <a:rPr lang="en-US" dirty="0"/>
              <a:t>its supports and to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Carefully </a:t>
            </a:r>
            <a:r>
              <a:rPr lang="en-US" dirty="0"/>
              <a:t>lift </a:t>
            </a:r>
            <a:r>
              <a:rPr lang="en-US" dirty="0" smtClean="0"/>
              <a:t>out 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Radiator Removal and Installation (Cont.)</a:t>
            </a:r>
          </a:p>
        </p:txBody>
      </p:sp>
      <p:pic>
        <p:nvPicPr>
          <p:cNvPr id="75779" name="Content Placeholder 3" descr="48-2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5900" y="1482725"/>
            <a:ext cx="6350000" cy="5140325"/>
          </a:xfrm>
        </p:spPr>
      </p:pic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862013" y="6078538"/>
            <a:ext cx="830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Radiator Repair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Radiator shops have facilities to properly disassemble, repair, reassemble, and pressure test any 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Special </a:t>
            </a:r>
            <a:r>
              <a:rPr lang="en-US" dirty="0"/>
              <a:t>cleaning tanks for loosening </a:t>
            </a:r>
            <a:r>
              <a:rPr lang="en-US" dirty="0" smtClean="0"/>
              <a:t>and removing </a:t>
            </a:r>
            <a:r>
              <a:rPr lang="en-US" dirty="0"/>
              <a:t>scale built up inside </a:t>
            </a:r>
            <a:r>
              <a:rPr lang="en-US" dirty="0" smtClean="0"/>
              <a:t>radiator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Also </a:t>
            </a:r>
            <a:r>
              <a:rPr lang="en-US" dirty="0"/>
              <a:t>remove </a:t>
            </a:r>
            <a:r>
              <a:rPr lang="en-US" dirty="0" smtClean="0"/>
              <a:t>tanks </a:t>
            </a:r>
            <a:r>
              <a:rPr lang="en-US" dirty="0"/>
              <a:t>and solder </a:t>
            </a:r>
            <a:r>
              <a:rPr lang="en-US" dirty="0" smtClean="0"/>
              <a:t>in new </a:t>
            </a:r>
            <a:r>
              <a:rPr lang="en-US" dirty="0"/>
              <a:t>core, if </a:t>
            </a:r>
            <a:r>
              <a:rPr lang="en-US" dirty="0" smtClean="0"/>
              <a:t>needed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Engine Fan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Faulty </a:t>
            </a:r>
            <a:r>
              <a:rPr lang="en-US" dirty="0"/>
              <a:t>engine fan can </a:t>
            </a:r>
            <a:r>
              <a:rPr lang="en-US" dirty="0" smtClean="0"/>
              <a:t>cause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Overheating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O</a:t>
            </a:r>
            <a:r>
              <a:rPr lang="en-US" dirty="0" smtClean="0"/>
              <a:t>vercooling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Vibration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Water </a:t>
            </a:r>
            <a:r>
              <a:rPr lang="en-US" dirty="0"/>
              <a:t>pump </a:t>
            </a:r>
            <a:r>
              <a:rPr lang="en-US" dirty="0" smtClean="0"/>
              <a:t>damage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fan for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Bent blades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Cracks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Other problems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Electric Fan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Most electric cooling fans </a:t>
            </a:r>
            <a:r>
              <a:rPr lang="en-US" dirty="0" smtClean="0"/>
              <a:t>controlled </a:t>
            </a:r>
            <a:r>
              <a:rPr lang="en-US" dirty="0"/>
              <a:t>by </a:t>
            </a:r>
            <a:r>
              <a:rPr lang="en-US" dirty="0" smtClean="0"/>
              <a:t>heat-sensitive switch </a:t>
            </a:r>
            <a:r>
              <a:rPr lang="en-US" dirty="0"/>
              <a:t>or sensor located somewhere in </a:t>
            </a:r>
            <a:r>
              <a:rPr lang="en-US" dirty="0" smtClean="0"/>
              <a:t>cooling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Many </a:t>
            </a:r>
            <a:r>
              <a:rPr lang="en-US" dirty="0" smtClean="0"/>
              <a:t>now </a:t>
            </a:r>
            <a:r>
              <a:rPr lang="en-US" dirty="0"/>
              <a:t>controlled </a:t>
            </a:r>
            <a:r>
              <a:rPr lang="en-US" dirty="0" smtClean="0"/>
              <a:t>by engine </a:t>
            </a:r>
            <a:r>
              <a:rPr lang="en-US" dirty="0"/>
              <a:t>ECM and temperature sensor on </a:t>
            </a:r>
            <a:r>
              <a:rPr lang="en-US" dirty="0" smtClean="0"/>
              <a:t>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Testing an Electric Fan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Verify that </a:t>
            </a:r>
            <a:r>
              <a:rPr lang="en-US" dirty="0" smtClean="0"/>
              <a:t>fan </a:t>
            </a:r>
            <a:r>
              <a:rPr lang="en-US" dirty="0"/>
              <a:t>stays off when </a:t>
            </a:r>
            <a:r>
              <a:rPr lang="en-US" dirty="0" smtClean="0"/>
              <a:t>engine </a:t>
            </a:r>
            <a:r>
              <a:rPr lang="en-US" dirty="0"/>
              <a:t>and cooling system are cool </a:t>
            </a:r>
            <a:r>
              <a:rPr lang="en-US" dirty="0" smtClean="0"/>
              <a:t>or cold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</a:t>
            </a:r>
            <a:r>
              <a:rPr lang="en-US" dirty="0"/>
              <a:t>and idle </a:t>
            </a:r>
            <a:r>
              <a:rPr lang="en-US" dirty="0" smtClean="0"/>
              <a:t>engine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Cooling fan</a:t>
            </a:r>
            <a:r>
              <a:rPr lang="en-US" dirty="0"/>
              <a:t>(s) should begin spinning when </a:t>
            </a:r>
            <a:r>
              <a:rPr lang="en-US" dirty="0" smtClean="0"/>
              <a:t>engine </a:t>
            </a:r>
            <a:r>
              <a:rPr lang="en-US" dirty="0"/>
              <a:t>reaches full operating </a:t>
            </a:r>
            <a:r>
              <a:rPr lang="en-US" dirty="0" smtClean="0"/>
              <a:t>temperature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fan </a:t>
            </a:r>
            <a:r>
              <a:rPr lang="en-US" dirty="0"/>
              <a:t>motor </a:t>
            </a:r>
            <a:r>
              <a:rPr lang="en-US" dirty="0" smtClean="0"/>
              <a:t>spins at normal </a:t>
            </a:r>
            <a:r>
              <a:rPr lang="en-US" dirty="0"/>
              <a:t>speed and </a:t>
            </a:r>
            <a:r>
              <a:rPr lang="en-US" dirty="0" smtClean="0"/>
              <a:t>forces air through radiator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Testing an Electric Fan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fan </a:t>
            </a:r>
            <a:r>
              <a:rPr lang="en-US" dirty="0"/>
              <a:t>does not function when </a:t>
            </a:r>
            <a:r>
              <a:rPr lang="en-US" dirty="0" smtClean="0"/>
              <a:t>engine </a:t>
            </a:r>
            <a:r>
              <a:rPr lang="en-US" dirty="0"/>
              <a:t>is </a:t>
            </a:r>
            <a:r>
              <a:rPr lang="en-US" dirty="0" smtClean="0"/>
              <a:t>warm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fuse</a:t>
            </a:r>
            <a:r>
              <a:rPr lang="en-US" dirty="0"/>
              <a:t>, </a:t>
            </a:r>
            <a:r>
              <a:rPr lang="en-US" dirty="0" smtClean="0"/>
              <a:t>electrical connections</a:t>
            </a:r>
            <a:r>
              <a:rPr lang="en-US" dirty="0"/>
              <a:t>, fan relay, and </a:t>
            </a:r>
            <a:r>
              <a:rPr lang="en-US" dirty="0" smtClean="0"/>
              <a:t>motor supply voltage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</a:t>
            </a:r>
            <a:r>
              <a:rPr lang="en-US" dirty="0"/>
              <a:t>power </a:t>
            </a:r>
            <a:r>
              <a:rPr lang="en-US" dirty="0" smtClean="0"/>
              <a:t>is applied across fan </a:t>
            </a:r>
            <a:r>
              <a:rPr lang="en-US" dirty="0"/>
              <a:t>motor windings by </a:t>
            </a:r>
            <a:r>
              <a:rPr lang="en-US" dirty="0" smtClean="0"/>
              <a:t>ECM </a:t>
            </a:r>
            <a:r>
              <a:rPr lang="en-US" dirty="0"/>
              <a:t>and/or its relay, and </a:t>
            </a:r>
            <a:r>
              <a:rPr lang="en-US" dirty="0" smtClean="0"/>
              <a:t>motor fails </a:t>
            </a:r>
            <a:r>
              <a:rPr lang="en-US" dirty="0"/>
              <a:t>to </a:t>
            </a:r>
            <a:r>
              <a:rPr lang="en-US" dirty="0" smtClean="0"/>
              <a:t>spin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Fan motor </a:t>
            </a:r>
            <a:r>
              <a:rPr lang="en-US" dirty="0"/>
              <a:t>needs to be </a:t>
            </a:r>
            <a:r>
              <a:rPr lang="en-US" dirty="0" smtClean="0"/>
              <a:t>replaced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Testing an Electric Fan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If engine is warm and voltage not supplied across fan motor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action of radiator temperature sensor or switching sensor with </a:t>
            </a:r>
            <a:r>
              <a:rPr lang="en-US" dirty="0" err="1" smtClean="0"/>
              <a:t>multimeter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ground </a:t>
            </a:r>
            <a:r>
              <a:rPr lang="en-US" dirty="0"/>
              <a:t>circuit for </a:t>
            </a:r>
            <a:r>
              <a:rPr lang="en-US" dirty="0" smtClean="0"/>
              <a:t>fan </a:t>
            </a:r>
            <a:r>
              <a:rPr lang="en-US" dirty="0"/>
              <a:t>motor has almost zero </a:t>
            </a:r>
            <a:r>
              <a:rPr lang="en-US" dirty="0" smtClean="0"/>
              <a:t>resistance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Belt-Driven Fan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Loose </a:t>
            </a:r>
            <a:r>
              <a:rPr lang="en-US" dirty="0"/>
              <a:t>fan belt will slip and squeal, and may </a:t>
            </a:r>
            <a:r>
              <a:rPr lang="en-US" dirty="0" smtClean="0"/>
              <a:t>rotate water </a:t>
            </a:r>
            <a:r>
              <a:rPr lang="en-US" dirty="0"/>
              <a:t>pump and fan too </a:t>
            </a:r>
            <a:r>
              <a:rPr lang="en-US" dirty="0" smtClean="0"/>
              <a:t>slowly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May result in engine overheating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Loose </a:t>
            </a:r>
            <a:r>
              <a:rPr lang="en-US" dirty="0"/>
              <a:t>fan belt could also </a:t>
            </a:r>
            <a:r>
              <a:rPr lang="en-US" dirty="0" smtClean="0"/>
              <a:t>fly off </a:t>
            </a:r>
            <a:r>
              <a:rPr lang="en-US" dirty="0"/>
              <a:t>its </a:t>
            </a:r>
            <a:r>
              <a:rPr lang="en-US" dirty="0" smtClean="0"/>
              <a:t>pulleys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fan </a:t>
            </a:r>
            <a:r>
              <a:rPr lang="en-US" dirty="0"/>
              <a:t>belt is cracked, frayed, </a:t>
            </a:r>
            <a:r>
              <a:rPr lang="en-US" dirty="0" smtClean="0"/>
              <a:t>glazed, </a:t>
            </a:r>
            <a:r>
              <a:rPr lang="en-US" dirty="0"/>
              <a:t>or oil soaked, </a:t>
            </a:r>
            <a:r>
              <a:rPr lang="en-US" dirty="0" smtClean="0"/>
              <a:t>replace 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Belt tension gauge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Measures </a:t>
            </a:r>
            <a:r>
              <a:rPr lang="en-US" dirty="0"/>
              <a:t>belt </a:t>
            </a:r>
            <a:r>
              <a:rPr lang="en-US" dirty="0" smtClean="0"/>
              <a:t>tightness 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a Fan Clutch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Spin </a:t>
            </a:r>
            <a:r>
              <a:rPr lang="en-US" dirty="0" smtClean="0"/>
              <a:t>fan </a:t>
            </a:r>
            <a:r>
              <a:rPr lang="en-US" dirty="0"/>
              <a:t>with </a:t>
            </a:r>
            <a:r>
              <a:rPr lang="en-US" dirty="0" smtClean="0"/>
              <a:t>engine off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Fan </a:t>
            </a:r>
            <a:r>
              <a:rPr lang="en-US" dirty="0"/>
              <a:t>should turn without </a:t>
            </a:r>
            <a:r>
              <a:rPr lang="en-US" dirty="0" smtClean="0"/>
              <a:t>fan shaft turning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 engine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engine warms</a:t>
            </a:r>
            <a:r>
              <a:rPr lang="en-US" dirty="0"/>
              <a:t>, </a:t>
            </a:r>
            <a:r>
              <a:rPr lang="en-US" dirty="0" smtClean="0"/>
              <a:t>clutch </a:t>
            </a:r>
            <a:r>
              <a:rPr lang="en-US" dirty="0"/>
              <a:t>should </a:t>
            </a:r>
            <a:r>
              <a:rPr lang="en-US" dirty="0" smtClean="0"/>
              <a:t>engage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Verify </a:t>
            </a:r>
            <a:r>
              <a:rPr lang="en-US" dirty="0"/>
              <a:t>that </a:t>
            </a:r>
            <a:r>
              <a:rPr lang="en-US" dirty="0" smtClean="0"/>
              <a:t>air flows </a:t>
            </a:r>
            <a:r>
              <a:rPr lang="en-US" dirty="0"/>
              <a:t>through </a:t>
            </a:r>
            <a:r>
              <a:rPr lang="en-US" dirty="0" smtClean="0"/>
              <a:t>radiator </a:t>
            </a:r>
            <a:r>
              <a:rPr lang="en-US" dirty="0"/>
              <a:t>and over </a:t>
            </a:r>
            <a:r>
              <a:rPr lang="en-US" dirty="0" smtClean="0"/>
              <a:t>engine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Coolant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Coolant</a:t>
            </a:r>
            <a:r>
              <a:rPr lang="en-US" dirty="0"/>
              <a:t>, or antifreeze solution, should </a:t>
            </a:r>
            <a:r>
              <a:rPr lang="en-US" dirty="0" smtClean="0"/>
              <a:t>be checked </a:t>
            </a:r>
            <a:r>
              <a:rPr lang="en-US" dirty="0"/>
              <a:t>and changed at regular </a:t>
            </a:r>
            <a:r>
              <a:rPr lang="en-US" dirty="0" smtClean="0"/>
              <a:t>intervals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prolonged use</a:t>
            </a:r>
            <a:r>
              <a:rPr lang="en-US" dirty="0"/>
              <a:t>, coolant will break down and </a:t>
            </a:r>
            <a:r>
              <a:rPr lang="en-US" dirty="0" smtClean="0"/>
              <a:t>become very corrosive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Rust will form and attempt to </a:t>
            </a:r>
            <a:r>
              <a:rPr lang="en-US" dirty="0" smtClean="0"/>
              <a:t>clog small </a:t>
            </a:r>
            <a:r>
              <a:rPr lang="en-US" dirty="0"/>
              <a:t>internal coolant passages in </a:t>
            </a:r>
            <a:r>
              <a:rPr lang="en-US" dirty="0" smtClean="0"/>
              <a:t>radiator and </a:t>
            </a:r>
            <a:r>
              <a:rPr lang="en-US" dirty="0"/>
              <a:t>heat </a:t>
            </a:r>
            <a:r>
              <a:rPr lang="en-US" dirty="0" smtClean="0"/>
              <a:t>core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Visual Coolant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Rub your </a:t>
            </a:r>
            <a:r>
              <a:rPr lang="en-US" dirty="0" smtClean="0"/>
              <a:t>finger inside radiator </a:t>
            </a:r>
            <a:r>
              <a:rPr lang="en-US" dirty="0"/>
              <a:t>filler neck or reservoir </a:t>
            </a:r>
            <a:r>
              <a:rPr lang="en-US" dirty="0" smtClean="0"/>
              <a:t>tank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Rust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Oil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Internal engine leak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Scale 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Transmission </a:t>
            </a:r>
            <a:r>
              <a:rPr lang="en-US" dirty="0"/>
              <a:t>fluid </a:t>
            </a:r>
            <a:endParaRPr lang="en-US" dirty="0" smtClean="0"/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Leaking oil cooler </a:t>
            </a:r>
            <a:r>
              <a:rPr lang="en-US" dirty="0"/>
              <a:t>in </a:t>
            </a:r>
            <a:r>
              <a:rPr lang="en-US" dirty="0" smtClean="0"/>
              <a:t>radiator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Check </a:t>
            </a:r>
            <a:r>
              <a:rPr lang="en-US" dirty="0" smtClean="0"/>
              <a:t>coolant </a:t>
            </a:r>
            <a:r>
              <a:rPr lang="en-US" dirty="0"/>
              <a:t>level during </a:t>
            </a:r>
            <a:r>
              <a:rPr lang="en-US" dirty="0" smtClean="0"/>
              <a:t>visual inspection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Coolant Voltage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Touch black </a:t>
            </a:r>
            <a:r>
              <a:rPr lang="en-US" dirty="0"/>
              <a:t>multimeter test lead </a:t>
            </a:r>
            <a:r>
              <a:rPr lang="en-US" dirty="0" smtClean="0"/>
              <a:t>to any </a:t>
            </a:r>
            <a:r>
              <a:rPr lang="en-US" dirty="0"/>
              <a:t>metal </a:t>
            </a:r>
            <a:r>
              <a:rPr lang="en-US" dirty="0" smtClean="0"/>
              <a:t>ground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Dip red </a:t>
            </a:r>
            <a:r>
              <a:rPr lang="en-US" dirty="0"/>
              <a:t>multimeter test lead </a:t>
            </a:r>
            <a:r>
              <a:rPr lang="en-US" dirty="0" smtClean="0"/>
              <a:t>into coolant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Read voltage </a:t>
            </a:r>
            <a:r>
              <a:rPr lang="en-US" dirty="0"/>
              <a:t>generated by </a:t>
            </a:r>
            <a:r>
              <a:rPr lang="en-US" dirty="0" smtClean="0"/>
              <a:t>coolant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 </a:t>
            </a:r>
            <a:r>
              <a:rPr lang="en-US" dirty="0"/>
              <a:t>of “good” </a:t>
            </a:r>
            <a:r>
              <a:rPr lang="en-US" dirty="0" smtClean="0"/>
              <a:t>coolant almost </a:t>
            </a:r>
            <a:r>
              <a:rPr lang="en-US" dirty="0"/>
              <a:t>zero, or less than 0.5 volts </a:t>
            </a:r>
            <a:r>
              <a:rPr lang="en-US" dirty="0" smtClean="0"/>
              <a:t>dc when </a:t>
            </a:r>
            <a:r>
              <a:rPr lang="en-US" dirty="0"/>
              <a:t>measured coolant to </a:t>
            </a:r>
            <a:r>
              <a:rPr lang="en-US" dirty="0" smtClean="0"/>
              <a:t>ground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 </a:t>
            </a:r>
            <a:r>
              <a:rPr lang="en-US" dirty="0"/>
              <a:t>of “bad” coolant is any </a:t>
            </a:r>
            <a:r>
              <a:rPr lang="en-US" dirty="0" smtClean="0"/>
              <a:t>reading </a:t>
            </a:r>
            <a:r>
              <a:rPr lang="en-US" dirty="0"/>
              <a:t>above 0.5 volts </a:t>
            </a:r>
            <a:r>
              <a:rPr lang="en-US" dirty="0" smtClean="0"/>
              <a:t>dc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Changing Coolant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</a:t>
            </a:r>
            <a:r>
              <a:rPr lang="en-US" dirty="0" smtClean="0"/>
              <a:t>system </a:t>
            </a:r>
            <a:r>
              <a:rPr lang="en-US" dirty="0"/>
              <a:t>is cool, </a:t>
            </a:r>
            <a:r>
              <a:rPr lang="en-US" dirty="0" smtClean="0"/>
              <a:t>slowly remove pressure cap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large</a:t>
            </a:r>
            <a:r>
              <a:rPr lang="en-US" dirty="0"/>
              <a:t>, shallow catch pan </a:t>
            </a:r>
            <a:r>
              <a:rPr lang="en-US" dirty="0" smtClean="0"/>
              <a:t>under radiator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Loosen </a:t>
            </a:r>
            <a:r>
              <a:rPr lang="en-US" dirty="0"/>
              <a:t>drain plug on </a:t>
            </a:r>
            <a:r>
              <a:rPr lang="en-US" dirty="0" smtClean="0"/>
              <a:t>bottom of radiator tank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 old </a:t>
            </a:r>
            <a:r>
              <a:rPr lang="en-US" dirty="0"/>
              <a:t>coolant to drain </a:t>
            </a:r>
            <a:r>
              <a:rPr lang="en-US" dirty="0" smtClean="0"/>
              <a:t>into catch pan </a:t>
            </a:r>
          </a:p>
        </p:txBody>
      </p:sp>
    </p:spTree>
  </p:cSld>
  <p:clrMapOvr>
    <a:masterClrMapping/>
  </p:clrMapOvr>
  <p:transition>
    <p:fade thruBlk="1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Changing Coolant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Study condition of old coolant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coolant is acidic or filled with rust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lush system before refilling 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coolant looks and smells okay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Refill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Pour </a:t>
            </a:r>
            <a:r>
              <a:rPr lang="en-US" dirty="0" smtClean="0"/>
              <a:t>old </a:t>
            </a:r>
            <a:r>
              <a:rPr lang="en-US" dirty="0"/>
              <a:t>antifreeze into </a:t>
            </a:r>
            <a:r>
              <a:rPr lang="en-US" dirty="0" smtClean="0"/>
              <a:t>recycling drum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Reinstall </a:t>
            </a:r>
            <a:r>
              <a:rPr lang="en-US" dirty="0" smtClean="0"/>
              <a:t>lower </a:t>
            </a:r>
            <a:r>
              <a:rPr lang="en-US" dirty="0"/>
              <a:t>radiator hose </a:t>
            </a:r>
            <a:r>
              <a:rPr lang="en-US" dirty="0" smtClean="0"/>
              <a:t>or tighten radiator </a:t>
            </a:r>
            <a:r>
              <a:rPr lang="en-US" dirty="0"/>
              <a:t>drain </a:t>
            </a:r>
            <a:r>
              <a:rPr lang="en-US" dirty="0" smtClean="0"/>
              <a:t>plug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Changing Coolant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Refill cooling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Start and warm </a:t>
            </a:r>
            <a:r>
              <a:rPr lang="en-US" dirty="0" smtClean="0"/>
              <a:t>engine </a:t>
            </a:r>
            <a:r>
              <a:rPr lang="en-US" dirty="0"/>
              <a:t>with </a:t>
            </a:r>
            <a:r>
              <a:rPr lang="en-US" dirty="0" smtClean="0"/>
              <a:t>radiator </a:t>
            </a:r>
            <a:r>
              <a:rPr lang="en-US" dirty="0"/>
              <a:t>cap </a:t>
            </a:r>
            <a:r>
              <a:rPr lang="en-US" dirty="0" smtClean="0"/>
              <a:t>off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Coolant </a:t>
            </a:r>
            <a:r>
              <a:rPr lang="en-US" dirty="0"/>
              <a:t>level may drop when </a:t>
            </a:r>
            <a:r>
              <a:rPr lang="en-US" dirty="0" smtClean="0"/>
              <a:t>thermostat opens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 </a:t>
            </a:r>
            <a:r>
              <a:rPr lang="en-US" dirty="0"/>
              <a:t>Add more </a:t>
            </a:r>
            <a:r>
              <a:rPr lang="en-US" dirty="0" smtClean="0"/>
              <a:t>coolant until liquid </a:t>
            </a:r>
            <a:r>
              <a:rPr lang="en-US" dirty="0"/>
              <a:t>stays even with </a:t>
            </a:r>
            <a:r>
              <a:rPr lang="en-US" dirty="0" smtClean="0"/>
              <a:t>filler neck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Changing Coolant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radiator </a:t>
            </a:r>
            <a:r>
              <a:rPr lang="en-US" dirty="0"/>
              <a:t>or reservoir </a:t>
            </a:r>
            <a:r>
              <a:rPr lang="en-US" dirty="0" smtClean="0"/>
              <a:t>cap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As engine </a:t>
            </a:r>
            <a:r>
              <a:rPr lang="en-US" dirty="0"/>
              <a:t>warms and </a:t>
            </a:r>
            <a:r>
              <a:rPr lang="en-US" dirty="0" smtClean="0"/>
              <a:t>pressurizes cooling </a:t>
            </a:r>
            <a:r>
              <a:rPr lang="en-US" dirty="0"/>
              <a:t>system, check for </a:t>
            </a:r>
            <a:r>
              <a:rPr lang="en-US" dirty="0" smtClean="0"/>
              <a:t>leaks at lower </a:t>
            </a:r>
            <a:r>
              <a:rPr lang="en-US" dirty="0"/>
              <a:t>radiator hose and </a:t>
            </a:r>
            <a:r>
              <a:rPr lang="en-US" dirty="0" smtClean="0"/>
              <a:t>drain plug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Coolant Strength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27672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Coolant strength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easurement </a:t>
            </a:r>
            <a:r>
              <a:rPr lang="en-US" dirty="0"/>
              <a:t>of </a:t>
            </a:r>
            <a:r>
              <a:rPr lang="en-US" dirty="0" smtClean="0"/>
              <a:t>coolant’s antifreeze</a:t>
            </a:r>
            <a:r>
              <a:rPr lang="en-US" dirty="0"/>
              <a:t>/water </a:t>
            </a:r>
            <a:r>
              <a:rPr lang="en-US" dirty="0" smtClean="0"/>
              <a:t>ratio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Determines freeze-up </a:t>
            </a:r>
            <a:r>
              <a:rPr lang="en-US" dirty="0"/>
              <a:t>protection of </a:t>
            </a:r>
            <a:r>
              <a:rPr lang="en-US" dirty="0" smtClean="0"/>
              <a:t>coolant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Cooling system </a:t>
            </a:r>
            <a:r>
              <a:rPr lang="en-US" dirty="0"/>
              <a:t>hydrometer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Quickly </a:t>
            </a:r>
            <a:r>
              <a:rPr lang="en-US" dirty="0"/>
              <a:t>measures </a:t>
            </a:r>
            <a:r>
              <a:rPr lang="en-US" dirty="0" smtClean="0"/>
              <a:t>coolant’s freezing point</a:t>
            </a:r>
            <a:endParaRPr lang="en-US" dirty="0"/>
          </a:p>
        </p:txBody>
      </p:sp>
      <p:pic>
        <p:nvPicPr>
          <p:cNvPr id="92164" name="Content Placeholder 5" descr="48-25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3138" y="1776413"/>
            <a:ext cx="3995737" cy="4629150"/>
          </a:xfrm>
        </p:spPr>
      </p:pic>
    </p:spTree>
  </p:cSld>
  <p:clrMapOvr>
    <a:masterClrMapping/>
  </p:clrMapOvr>
  <p:transition>
    <p:fade thruBlk="1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Coolant Strength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 err="1" smtClean="0"/>
              <a:t>Refractometer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Another </a:t>
            </a:r>
            <a:r>
              <a:rPr lang="en-US" dirty="0"/>
              <a:t>type of coolant strength measuring </a:t>
            </a:r>
            <a:r>
              <a:rPr lang="en-US" dirty="0" smtClean="0"/>
              <a:t>device seldom used anymore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Minimum coolant strength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Should </a:t>
            </a:r>
            <a:r>
              <a:rPr lang="en-US" dirty="0"/>
              <a:t>be </a:t>
            </a:r>
            <a:r>
              <a:rPr lang="en-US" dirty="0" smtClean="0"/>
              <a:t>several degrees </a:t>
            </a:r>
            <a:r>
              <a:rPr lang="en-US" dirty="0"/>
              <a:t>lower than </a:t>
            </a:r>
            <a:r>
              <a:rPr lang="en-US" dirty="0" smtClean="0"/>
              <a:t>lowest </a:t>
            </a:r>
            <a:r>
              <a:rPr lang="en-US" dirty="0"/>
              <a:t>normal </a:t>
            </a:r>
            <a:r>
              <a:rPr lang="en-US" dirty="0" smtClean="0"/>
              <a:t>temperature for area climate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50/50 </a:t>
            </a:r>
            <a:r>
              <a:rPr lang="en-US" dirty="0"/>
              <a:t>mix of antifreeze and water </a:t>
            </a:r>
            <a:r>
              <a:rPr lang="en-US" dirty="0" smtClean="0"/>
              <a:t>commonly used </a:t>
            </a:r>
            <a:r>
              <a:rPr lang="en-US" dirty="0"/>
              <a:t>to provide protection for most weather </a:t>
            </a:r>
            <a:r>
              <a:rPr lang="en-US" dirty="0" smtClean="0"/>
              <a:t>conditions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Coolant Test Strips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Coolant test strips can </a:t>
            </a:r>
            <a:r>
              <a:rPr lang="en-US" dirty="0" smtClean="0"/>
              <a:t>check coolant strength </a:t>
            </a:r>
            <a:r>
              <a:rPr lang="en-US" dirty="0"/>
              <a:t>and pH </a:t>
            </a:r>
            <a:r>
              <a:rPr lang="en-US" dirty="0" smtClean="0"/>
              <a:t>level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Dip reactive </a:t>
            </a:r>
            <a:r>
              <a:rPr lang="en-US" dirty="0"/>
              <a:t>end of </a:t>
            </a:r>
            <a:r>
              <a:rPr lang="en-US" dirty="0" smtClean="0"/>
              <a:t>strip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to test </a:t>
            </a:r>
            <a:r>
              <a:rPr lang="en-US" dirty="0"/>
              <a:t>strip </a:t>
            </a:r>
            <a:r>
              <a:rPr lang="en-US" dirty="0" smtClean="0"/>
              <a:t>color key</a:t>
            </a:r>
            <a:endParaRPr lang="en-US" dirty="0"/>
          </a:p>
        </p:txBody>
      </p:sp>
      <p:pic>
        <p:nvPicPr>
          <p:cNvPr id="94212" name="Content Placeholder 6" descr="48-26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6313" y="3482975"/>
            <a:ext cx="4687887" cy="3140075"/>
          </a:xfrm>
        </p:spPr>
      </p:pic>
    </p:spTree>
  </p:cSld>
  <p:clrMapOvr>
    <a:masterClrMapping/>
  </p:clrMapOvr>
  <p:transition>
    <p:fade thruBlk="1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Corrosion of Aluminum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Radiators, water pumps</a:t>
            </a:r>
            <a:r>
              <a:rPr lang="en-US" dirty="0" smtClean="0"/>
              <a:t>, cylinder </a:t>
            </a:r>
            <a:r>
              <a:rPr lang="en-US" dirty="0"/>
              <a:t>heads, blocks, and intake manifolds can </a:t>
            </a:r>
            <a:r>
              <a:rPr lang="en-US" dirty="0" smtClean="0"/>
              <a:t>be made </a:t>
            </a:r>
            <a:r>
              <a:rPr lang="en-US" dirty="0"/>
              <a:t>of </a:t>
            </a:r>
            <a:r>
              <a:rPr lang="en-US" dirty="0" smtClean="0"/>
              <a:t>aluminum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Antifreeze </a:t>
            </a:r>
            <a:r>
              <a:rPr lang="en-US" dirty="0"/>
              <a:t>designed for </a:t>
            </a:r>
            <a:r>
              <a:rPr lang="en-US" dirty="0" smtClean="0"/>
              <a:t>aluminum components </a:t>
            </a:r>
            <a:r>
              <a:rPr lang="en-US" dirty="0"/>
              <a:t>must be used in these </a:t>
            </a:r>
            <a:r>
              <a:rPr lang="en-US" dirty="0" smtClean="0"/>
              <a:t>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</a:t>
            </a:r>
            <a:r>
              <a:rPr lang="en-US" dirty="0"/>
              <a:t>types </a:t>
            </a:r>
            <a:r>
              <a:rPr lang="en-US" dirty="0" smtClean="0"/>
              <a:t>of antifreeze</a:t>
            </a:r>
            <a:r>
              <a:rPr lang="en-US" dirty="0"/>
              <a:t> </a:t>
            </a:r>
            <a:r>
              <a:rPr lang="en-US" dirty="0" smtClean="0"/>
              <a:t>corrode aluminum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Flushing a Cooling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Flushing </a:t>
            </a:r>
            <a:r>
              <a:rPr lang="en-US" dirty="0" smtClean="0"/>
              <a:t>or cleaning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Should be done </a:t>
            </a:r>
            <a:r>
              <a:rPr lang="en-US" dirty="0"/>
              <a:t>when rust or scale is found in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 manually </a:t>
            </a:r>
            <a:r>
              <a:rPr lang="en-US" dirty="0" smtClean="0"/>
              <a:t>flush cooling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Drain old coolant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</a:t>
            </a:r>
            <a:r>
              <a:rPr lang="en-US" dirty="0" smtClean="0"/>
              <a:t>dd cooling </a:t>
            </a:r>
            <a:r>
              <a:rPr lang="en-US" dirty="0"/>
              <a:t>system cleaning chemical to </a:t>
            </a:r>
            <a:r>
              <a:rPr lang="en-US" dirty="0" smtClean="0"/>
              <a:t>system and fill radiator </a:t>
            </a:r>
            <a:r>
              <a:rPr lang="en-US" dirty="0"/>
              <a:t>with </a:t>
            </a:r>
            <a:r>
              <a:rPr lang="en-US" dirty="0" smtClean="0"/>
              <a:t>water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radiator </a:t>
            </a:r>
            <a:r>
              <a:rPr lang="en-US" dirty="0"/>
              <a:t>cap, start </a:t>
            </a:r>
            <a:r>
              <a:rPr lang="en-US" dirty="0" smtClean="0"/>
              <a:t>engine</a:t>
            </a:r>
            <a:r>
              <a:rPr lang="en-US" dirty="0"/>
              <a:t>, and set </a:t>
            </a:r>
            <a:r>
              <a:rPr lang="en-US" dirty="0" smtClean="0"/>
              <a:t>heater controls </a:t>
            </a:r>
            <a:r>
              <a:rPr lang="en-US" dirty="0"/>
              <a:t>to their hottest </a:t>
            </a:r>
            <a:r>
              <a:rPr lang="en-US" dirty="0" smtClean="0"/>
              <a:t>setting</a:t>
            </a:r>
          </a:p>
        </p:txBody>
      </p:sp>
    </p:spTree>
  </p:cSld>
  <p:clrMapOvr>
    <a:masterClrMapping/>
  </p:clrMapOvr>
  <p:transition>
    <p:fade thruBlk="1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Flushing a Cooling System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Allow car to run for 10–15 minutes and shut it off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allowing engine to cool, drain contents of cooling system into container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efill system </a:t>
            </a:r>
            <a:r>
              <a:rPr lang="en-US" dirty="0"/>
              <a:t>with clean water and </a:t>
            </a:r>
            <a:r>
              <a:rPr lang="en-US" dirty="0" smtClean="0"/>
              <a:t>run engine </a:t>
            </a:r>
            <a:r>
              <a:rPr lang="en-US" dirty="0"/>
              <a:t>for another 10–15 </a:t>
            </a:r>
            <a:r>
              <a:rPr lang="en-US" dirty="0" smtClean="0"/>
              <a:t>minutes</a:t>
            </a:r>
          </a:p>
          <a:p>
            <a:pPr>
              <a:buFont typeface="Arial" charset="0"/>
              <a:buChar char="•"/>
              <a:defRPr/>
            </a:pPr>
            <a:r>
              <a:rPr lang="en-US" smtClean="0"/>
              <a:t>Shut </a:t>
            </a:r>
            <a:r>
              <a:rPr lang="en-US" dirty="0"/>
              <a:t>off </a:t>
            </a:r>
            <a:r>
              <a:rPr lang="en-US" dirty="0" smtClean="0"/>
              <a:t>engine </a:t>
            </a:r>
            <a:r>
              <a:rPr lang="en-US" dirty="0"/>
              <a:t>and allow it to </a:t>
            </a:r>
            <a:r>
              <a:rPr lang="en-US" dirty="0" smtClean="0"/>
              <a:t>cool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Drain water from cooling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Finally</a:t>
            </a:r>
            <a:r>
              <a:rPr lang="en-US" dirty="0"/>
              <a:t>, </a:t>
            </a:r>
            <a:r>
              <a:rPr lang="en-US" dirty="0" smtClean="0"/>
              <a:t>refill cooling system with </a:t>
            </a:r>
            <a:r>
              <a:rPr lang="en-US" dirty="0"/>
              <a:t>fresh </a:t>
            </a:r>
            <a:r>
              <a:rPr lang="en-US" dirty="0" smtClean="0"/>
              <a:t>coolant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Flushing a Cooling System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Coolant flushing machine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</a:t>
            </a:r>
            <a:r>
              <a:rPr lang="en-US" dirty="0" smtClean="0"/>
              <a:t>utomatically drains, flushes, and refills engine cooling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These </a:t>
            </a:r>
            <a:r>
              <a:rPr lang="en-US" dirty="0"/>
              <a:t>machines </a:t>
            </a:r>
            <a:r>
              <a:rPr lang="en-US" dirty="0" smtClean="0"/>
              <a:t>speed </a:t>
            </a:r>
            <a:r>
              <a:rPr lang="en-US" dirty="0"/>
              <a:t>repair and to reduce </a:t>
            </a:r>
            <a:r>
              <a:rPr lang="en-US" dirty="0" smtClean="0"/>
              <a:t>consumption, waste, or </a:t>
            </a:r>
            <a:r>
              <a:rPr lang="en-US" dirty="0"/>
              <a:t>improper disposal of antifreeze </a:t>
            </a:r>
            <a:r>
              <a:rPr lang="en-US" dirty="0" smtClean="0"/>
              <a:t>solution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Temperature Gauge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Testing temperature gauge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wire going to temperature gauge </a:t>
            </a:r>
            <a:r>
              <a:rPr lang="en-US" dirty="0"/>
              <a:t>sending </a:t>
            </a:r>
            <a:r>
              <a:rPr lang="en-US" dirty="0" smtClean="0"/>
              <a:t>unit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Sending </a:t>
            </a:r>
            <a:r>
              <a:rPr lang="en-US" dirty="0"/>
              <a:t>unit is normally located </a:t>
            </a:r>
            <a:r>
              <a:rPr lang="en-US" dirty="0" smtClean="0"/>
              <a:t>on engine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Using jumper </a:t>
            </a:r>
            <a:r>
              <a:rPr lang="en-US" dirty="0"/>
              <a:t>wire, ground </a:t>
            </a:r>
            <a:r>
              <a:rPr lang="en-US" dirty="0" smtClean="0"/>
              <a:t>gauge </a:t>
            </a:r>
            <a:r>
              <a:rPr lang="en-US" dirty="0"/>
              <a:t>wire to </a:t>
            </a:r>
            <a:r>
              <a:rPr lang="en-US" dirty="0" smtClean="0"/>
              <a:t>engine block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Turn </a:t>
            </a:r>
            <a:r>
              <a:rPr lang="en-US" dirty="0" smtClean="0"/>
              <a:t>ignition </a:t>
            </a:r>
            <a:r>
              <a:rPr lang="en-US" dirty="0"/>
              <a:t>key switch on </a:t>
            </a:r>
            <a:r>
              <a:rPr lang="en-US" dirty="0" smtClean="0"/>
              <a:t>and watch temperature gauge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It will normally </a:t>
            </a:r>
            <a:r>
              <a:rPr lang="en-US" dirty="0"/>
              <a:t>swing to </a:t>
            </a:r>
            <a:r>
              <a:rPr lang="en-US" dirty="0" smtClean="0"/>
              <a:t>hot when wire is grounded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Temperature Gauge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Gauge </a:t>
            </a:r>
            <a:r>
              <a:rPr lang="en-US" dirty="0"/>
              <a:t>tester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also be used to check </a:t>
            </a:r>
            <a:r>
              <a:rPr lang="en-US" dirty="0" smtClean="0"/>
              <a:t>gauge and </a:t>
            </a:r>
            <a:r>
              <a:rPr lang="en-US" dirty="0"/>
              <a:t>sending unit </a:t>
            </a:r>
            <a:r>
              <a:rPr lang="en-US" dirty="0" smtClean="0"/>
              <a:t>operation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Special testing device </a:t>
            </a:r>
            <a:r>
              <a:rPr lang="en-US" dirty="0"/>
              <a:t>with </a:t>
            </a:r>
            <a:r>
              <a:rPr lang="en-US" dirty="0" smtClean="0"/>
              <a:t>variable resistor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 </a:t>
            </a:r>
            <a:r>
              <a:rPr lang="en-US" dirty="0"/>
              <a:t>test </a:t>
            </a:r>
            <a:r>
              <a:rPr lang="en-US" dirty="0" smtClean="0"/>
              <a:t>temperature indicating light, set tester to specified resistance </a:t>
            </a:r>
            <a:r>
              <a:rPr lang="en-US" dirty="0"/>
              <a:t>and </a:t>
            </a:r>
            <a:r>
              <a:rPr lang="en-US" dirty="0" smtClean="0"/>
              <a:t>temperature </a:t>
            </a:r>
            <a:r>
              <a:rPr lang="en-US" dirty="0"/>
              <a:t>gauge should </a:t>
            </a:r>
            <a:r>
              <a:rPr lang="en-US" dirty="0" smtClean="0"/>
              <a:t>read as specified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Supercharger Coolant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Many </a:t>
            </a:r>
            <a:r>
              <a:rPr lang="en-US" dirty="0" smtClean="0"/>
              <a:t>superchargers </a:t>
            </a:r>
            <a:r>
              <a:rPr lang="en-US" dirty="0"/>
              <a:t>have </a:t>
            </a:r>
            <a:r>
              <a:rPr lang="en-US" dirty="0" smtClean="0"/>
              <a:t>separate cooling 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ndependent </a:t>
            </a:r>
            <a:r>
              <a:rPr lang="en-US" dirty="0"/>
              <a:t>of </a:t>
            </a:r>
            <a:r>
              <a:rPr lang="en-US" dirty="0" smtClean="0"/>
              <a:t>engine </a:t>
            </a:r>
            <a:r>
              <a:rPr lang="en-US" dirty="0"/>
              <a:t>cooling </a:t>
            </a:r>
            <a:r>
              <a:rPr lang="en-US" dirty="0" smtClean="0"/>
              <a:t>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Service methods are the </a:t>
            </a:r>
            <a:r>
              <a:rPr lang="en-US" dirty="0" smtClean="0"/>
              <a:t>same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Supercharger cooling </a:t>
            </a:r>
            <a:r>
              <a:rPr lang="en-US" dirty="0"/>
              <a:t>systems often operate at much lower </a:t>
            </a:r>
            <a:r>
              <a:rPr lang="en-US" dirty="0" smtClean="0"/>
              <a:t>pressures and temperatures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Never exceed radiator </a:t>
            </a:r>
            <a:r>
              <a:rPr lang="en-US" dirty="0"/>
              <a:t>cap or reservoir pressure </a:t>
            </a:r>
            <a:r>
              <a:rPr lang="en-US" dirty="0" smtClean="0"/>
              <a:t>limits when </a:t>
            </a:r>
            <a:r>
              <a:rPr lang="en-US" dirty="0"/>
              <a:t>hand-pressure-testing these </a:t>
            </a:r>
            <a:r>
              <a:rPr lang="en-US" dirty="0" smtClean="0"/>
              <a:t>systems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Cooling System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Hybrid cooling system service is very </a:t>
            </a:r>
            <a:r>
              <a:rPr lang="en-US" dirty="0" smtClean="0"/>
              <a:t>similar to </a:t>
            </a:r>
            <a:r>
              <a:rPr lang="en-US" dirty="0"/>
              <a:t>servicing </a:t>
            </a:r>
            <a:r>
              <a:rPr lang="en-US" dirty="0" smtClean="0"/>
              <a:t>engine </a:t>
            </a:r>
            <a:r>
              <a:rPr lang="en-US" dirty="0"/>
              <a:t>cooling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</a:t>
            </a:r>
            <a:r>
              <a:rPr lang="en-US" dirty="0" smtClean="0"/>
              <a:t>nstead </a:t>
            </a:r>
            <a:r>
              <a:rPr lang="en-US" dirty="0"/>
              <a:t>of </a:t>
            </a:r>
            <a:r>
              <a:rPr lang="en-US" dirty="0" smtClean="0"/>
              <a:t>belt-driven </a:t>
            </a:r>
            <a:r>
              <a:rPr lang="en-US" dirty="0"/>
              <a:t>water pump, hybrid </a:t>
            </a:r>
            <a:r>
              <a:rPr lang="en-US" dirty="0" smtClean="0"/>
              <a:t>cooling systems use </a:t>
            </a:r>
            <a:r>
              <a:rPr lang="en-US" dirty="0"/>
              <a:t>small electric water </a:t>
            </a:r>
            <a:r>
              <a:rPr lang="en-US" dirty="0" smtClean="0"/>
              <a:t>pump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Some hybrid battery packs have </a:t>
            </a:r>
            <a:r>
              <a:rPr lang="en-US" dirty="0" smtClean="0"/>
              <a:t>electric fan that </a:t>
            </a:r>
            <a:r>
              <a:rPr lang="en-US" dirty="0"/>
              <a:t>blows air over </a:t>
            </a:r>
            <a:r>
              <a:rPr lang="en-US" dirty="0" smtClean="0"/>
              <a:t>battery packs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</a:t>
            </a:r>
            <a:r>
              <a:rPr lang="en-US" dirty="0"/>
              <a:t>hybrid cooling </a:t>
            </a:r>
            <a:r>
              <a:rPr lang="en-US" dirty="0" smtClean="0"/>
              <a:t>systems use </a:t>
            </a:r>
            <a:r>
              <a:rPr lang="en-US" dirty="0"/>
              <a:t>air and liquid </a:t>
            </a:r>
            <a:r>
              <a:rPr lang="en-US" dirty="0" smtClean="0"/>
              <a:t>cooling</a:t>
            </a:r>
          </a:p>
        </p:txBody>
      </p:sp>
    </p:spTree>
  </p:cSld>
  <p:clrMapOvr>
    <a:masterClrMapping/>
  </p:clrMapOvr>
  <p:transition>
    <p:fade thruBlk="1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Cooling System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Check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Proper coolant level in </a:t>
            </a:r>
            <a:r>
              <a:rPr lang="en-US" dirty="0" smtClean="0"/>
              <a:t>HV </a:t>
            </a:r>
            <a:r>
              <a:rPr lang="en-US" dirty="0"/>
              <a:t>coolant </a:t>
            </a:r>
            <a:r>
              <a:rPr lang="en-US" dirty="0" smtClean="0"/>
              <a:t>reservoir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Obstructions </a:t>
            </a:r>
            <a:r>
              <a:rPr lang="en-US" dirty="0"/>
              <a:t>of </a:t>
            </a:r>
            <a:r>
              <a:rPr lang="en-US" dirty="0" smtClean="0"/>
              <a:t>inlet </a:t>
            </a:r>
            <a:r>
              <a:rPr lang="en-US" dirty="0"/>
              <a:t>and outlet air ducts </a:t>
            </a:r>
            <a:r>
              <a:rPr lang="en-US" dirty="0" smtClean="0"/>
              <a:t>to HV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Proper scan tool temperature readings for </a:t>
            </a:r>
            <a:r>
              <a:rPr lang="en-US" dirty="0" smtClean="0"/>
              <a:t>HV </a:t>
            </a:r>
            <a:r>
              <a:rPr lang="en-US" dirty="0"/>
              <a:t>battery, HV motor-generator, and HV </a:t>
            </a:r>
            <a:r>
              <a:rPr lang="en-US" dirty="0" smtClean="0"/>
              <a:t>PCM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Cooling System Service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Proper operation of sensors and automatic </a:t>
            </a:r>
            <a:r>
              <a:rPr lang="en-US" dirty="0" smtClean="0"/>
              <a:t>fans that </a:t>
            </a:r>
            <a:r>
              <a:rPr lang="en-US" dirty="0"/>
              <a:t>should turn on when battery current </a:t>
            </a:r>
            <a:r>
              <a:rPr lang="en-US" dirty="0" smtClean="0"/>
              <a:t>load is high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Blower </a:t>
            </a:r>
            <a:r>
              <a:rPr lang="en-US" dirty="0"/>
              <a:t>motor circuit problems or </a:t>
            </a:r>
            <a:r>
              <a:rPr lang="en-US" dirty="0" smtClean="0"/>
              <a:t>mechanical problems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Leaks by performing pressure </a:t>
            </a:r>
            <a:r>
              <a:rPr lang="en-US" dirty="0" smtClean="0"/>
              <a:t>test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Acid </a:t>
            </a:r>
            <a:r>
              <a:rPr lang="en-US" dirty="0"/>
              <a:t>deterioration by performing voltage </a:t>
            </a:r>
            <a:r>
              <a:rPr lang="en-US" dirty="0" smtClean="0"/>
              <a:t>test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Normal </a:t>
            </a:r>
            <a:r>
              <a:rPr lang="en-US" dirty="0"/>
              <a:t>electric coolant pump </a:t>
            </a:r>
            <a:r>
              <a:rPr lang="en-US" dirty="0" smtClean="0"/>
              <a:t>operation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Cooling System Service (Cont.)</a:t>
            </a:r>
          </a:p>
        </p:txBody>
      </p:sp>
      <p:pic>
        <p:nvPicPr>
          <p:cNvPr id="105475" name="Content Placeholder 3" descr="48-29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6663" y="1665288"/>
            <a:ext cx="6827837" cy="4862512"/>
          </a:xfrm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3306</Words>
  <Application>Microsoft Office PowerPoint</Application>
  <PresentationFormat>On-screen Show (4:3)</PresentationFormat>
  <Paragraphs>538</Paragraphs>
  <Slides>82</Slides>
  <Notes>81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82</vt:i4>
      </vt:variant>
    </vt:vector>
  </HeadingPairs>
  <TitlesOfParts>
    <vt:vector size="86" baseType="lpstr">
      <vt:lpstr>Title Slide</vt:lpstr>
      <vt:lpstr>4_Custom Design</vt:lpstr>
      <vt:lpstr>Ojectives</vt:lpstr>
      <vt:lpstr>Content</vt:lpstr>
      <vt:lpstr>PowerPoint Presentation</vt:lpstr>
      <vt:lpstr>48</vt:lpstr>
      <vt:lpstr>Objectives</vt:lpstr>
      <vt:lpstr>Objectives</vt:lpstr>
      <vt:lpstr>Cooling System Testing, Maintenance, and Repair Introduction</vt:lpstr>
      <vt:lpstr>Cooling System Troubleshooting</vt:lpstr>
      <vt:lpstr>Cooling System Troubleshooting (Cont.)</vt:lpstr>
      <vt:lpstr>Cooling System On-Board Diagnostics</vt:lpstr>
      <vt:lpstr>Cooling System On-Board Diagnostics (Cont.)</vt:lpstr>
      <vt:lpstr>Diagnosis Charts</vt:lpstr>
      <vt:lpstr>Cooling System Inspection</vt:lpstr>
      <vt:lpstr>Cooling System Problems</vt:lpstr>
      <vt:lpstr>Combustion Leak Test</vt:lpstr>
      <vt:lpstr>Combustion Leak Test (Cont.)</vt:lpstr>
      <vt:lpstr>Coolant in Oil</vt:lpstr>
      <vt:lpstr>Cooling System Pressure Test</vt:lpstr>
      <vt:lpstr>Cooling System Pressure Test (Cont.)</vt:lpstr>
      <vt:lpstr>Cooling System Pressure Test (Cont.)</vt:lpstr>
      <vt:lpstr>Cooling System Pressure Test (Cont.)</vt:lpstr>
      <vt:lpstr>Radiator Cap Pressure Testing</vt:lpstr>
      <vt:lpstr>Causes of Engine Overheating</vt:lpstr>
      <vt:lpstr>Causes of Cooling System Overcooling</vt:lpstr>
      <vt:lpstr>Water Pump Service</vt:lpstr>
      <vt:lpstr>Checking a Water Pump</vt:lpstr>
      <vt:lpstr>Removing a Water Pump</vt:lpstr>
      <vt:lpstr>Removing a Water Pump (Cont.)</vt:lpstr>
      <vt:lpstr>Removing a Water Pump (Cont.)</vt:lpstr>
      <vt:lpstr>Installing a Water Pump</vt:lpstr>
      <vt:lpstr>Installing a Water Pump (Cont.)</vt:lpstr>
      <vt:lpstr>Installing a Water Pump (Cont.)</vt:lpstr>
      <vt:lpstr>Installing a Water Pump (Cont.)</vt:lpstr>
      <vt:lpstr>Thermostat Service</vt:lpstr>
      <vt:lpstr>Thermostat Testing</vt:lpstr>
      <vt:lpstr>Thermostat Replacement</vt:lpstr>
      <vt:lpstr>Thermostat Removal</vt:lpstr>
      <vt:lpstr>Thermostat Removal (Cont.)</vt:lpstr>
      <vt:lpstr>Thermostat Removal (Cont.)</vt:lpstr>
      <vt:lpstr>Thermostat Installation</vt:lpstr>
      <vt:lpstr>Thermostat Installation (Cont.)</vt:lpstr>
      <vt:lpstr>Thermostat Installation (Cont.)</vt:lpstr>
      <vt:lpstr>Thermostat Installation (Cont.)</vt:lpstr>
      <vt:lpstr>Bleeding the Cooling System</vt:lpstr>
      <vt:lpstr>Bleeding the Cooling System (Cont.)</vt:lpstr>
      <vt:lpstr>Cooling System Hose Service</vt:lpstr>
      <vt:lpstr>Coolant Hose Replacement</vt:lpstr>
      <vt:lpstr>Coolant Hose Replacement (Cont.)</vt:lpstr>
      <vt:lpstr>Coolant Hose Replacement (Cont.)</vt:lpstr>
      <vt:lpstr>Freeze Plug Service</vt:lpstr>
      <vt:lpstr>Freeze Plug Service (Cont.)</vt:lpstr>
      <vt:lpstr>Radiator Service</vt:lpstr>
      <vt:lpstr>Radiator Removal and Installation</vt:lpstr>
      <vt:lpstr>Radiator Removal and Installation (Cont.)</vt:lpstr>
      <vt:lpstr>Radiator Removal and Installation (Cont.)</vt:lpstr>
      <vt:lpstr>Radiator Repair</vt:lpstr>
      <vt:lpstr>Engine Fan Service</vt:lpstr>
      <vt:lpstr>Electric Fan Service (Cont.)</vt:lpstr>
      <vt:lpstr>Testing an Electric Fan</vt:lpstr>
      <vt:lpstr>Testing an Electric Fan (Cont.)</vt:lpstr>
      <vt:lpstr>Testing an Electric Fan (Cont.)</vt:lpstr>
      <vt:lpstr>Belt-Driven Fan Service</vt:lpstr>
      <vt:lpstr>Testing a Fan Clutch</vt:lpstr>
      <vt:lpstr>Coolant Service</vt:lpstr>
      <vt:lpstr>Visual Coolant Inspection</vt:lpstr>
      <vt:lpstr>Coolant Voltage Testing</vt:lpstr>
      <vt:lpstr>Changing Coolant</vt:lpstr>
      <vt:lpstr>Changing Coolant (Cont.)</vt:lpstr>
      <vt:lpstr>Changing Coolant (Cont.)</vt:lpstr>
      <vt:lpstr>Changing Coolant (Cont.)</vt:lpstr>
      <vt:lpstr>Testing Coolant Strength</vt:lpstr>
      <vt:lpstr>Testing Coolant Strength (Cont.)</vt:lpstr>
      <vt:lpstr>Coolant Test Strips</vt:lpstr>
      <vt:lpstr>Corrosion of Aluminum</vt:lpstr>
      <vt:lpstr>Flushing a Cooling System</vt:lpstr>
      <vt:lpstr>Flushing a Cooling System (Cont.)</vt:lpstr>
      <vt:lpstr>Flushing a Cooling System (Cont.)</vt:lpstr>
      <vt:lpstr>Temperature Gauge Service</vt:lpstr>
      <vt:lpstr>Temperature Gauge Service (Cont.)</vt:lpstr>
      <vt:lpstr>Supercharger Coolant Service</vt:lpstr>
      <vt:lpstr>Hybrid Cooling System Service</vt:lpstr>
      <vt:lpstr>Hybrid Cooling System Service (Cont.)</vt:lpstr>
      <vt:lpstr>Hybrid Cooling System Service (Cont.)</vt:lpstr>
      <vt:lpstr>Hybrid Cooling System Service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2013-08-16T19:24:51Z</dcterms:created>
  <dcterms:modified xsi:type="dcterms:W3CDTF">2016-07-01T13:05:49Z</dcterms:modified>
</cp:coreProperties>
</file>