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4"/>
  </p:notesMasterIdLst>
  <p:handoutMasterIdLst>
    <p:handoutMasterId r:id="rId65"/>
  </p:handoutMasterIdLst>
  <p:sldIdLst>
    <p:sldId id="317" r:id="rId5"/>
    <p:sldId id="316" r:id="rId6"/>
    <p:sldId id="256" r:id="rId7"/>
    <p:sldId id="257" r:id="rId8"/>
    <p:sldId id="259" r:id="rId9"/>
    <p:sldId id="260" r:id="rId10"/>
    <p:sldId id="261" r:id="rId11"/>
    <p:sldId id="262" r:id="rId12"/>
    <p:sldId id="318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8" r:id="rId46"/>
    <p:sldId id="297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4" r:id="rId61"/>
    <p:sldId id="312" r:id="rId62"/>
    <p:sldId id="313" r:id="rId6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B3EFC54-E1F5-448B-80CE-54B2CA21E09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1D89756-1319-47FE-ACC9-0BE706754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71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274942C-4685-433A-B127-05604B27B99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950C8A-DC67-4707-AA9D-6B70EEDD4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837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228D15-48B3-4859-B484-2ED153AC2BD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87B04E-28B1-4A75-98B1-6E3706CF681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8FA03D-14A9-444A-81A2-0947D6408A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639599-C81D-4C12-BF15-AE985E1BD20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451FA3-0FD8-4842-AD73-1EF3919382F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FB0487-4DB3-44DA-8A9E-5ADF88838C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3E6711-A3DC-4A0C-87C9-AB994CB88D5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11A08C-BC8F-4EAE-8645-E3B54C4711E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7A2084-CFB3-466D-888F-DA86981A39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1F1950-7B5C-49FA-9B02-EBACDEEAFF8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097989-8798-40C1-A655-6BD68A19F27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8E5330-23FA-4C24-8449-94115636E28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D88109-5B00-4C92-9A15-CF8A5AC68F5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2FB581-2232-4C21-BEC9-4635E83590A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59069D0-0A6F-4966-8E1C-5125A7F2710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BA6645-1296-40D3-8DF3-B3080D8398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F049B7-9B8B-4E92-91F8-1F01BC42742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0B473D-14BC-4FD3-BE1B-9F707FC1AF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6C7F8A-6AFF-4A08-813D-2795EA35065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1489FB-B866-4763-ACCF-193DB3D74D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000408-7AC2-445A-A8A3-699B055C299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35DD2B-620D-440F-9CEB-8023ABE31E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5C1E80-D02D-4951-B98E-AF98F97081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78578C-CA3B-47D6-830D-12A04F88B9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73B12A-CAA4-4D56-A3A1-D8D75A02A9A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E6E825-86BF-4F12-8431-DD90AF777B5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B1EFDB-1F5A-4250-8FB6-FE22D106241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EC510F-7170-4226-B25B-DFFA3F61335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D35FC6-7507-4DDF-8CBE-069F10D7E5E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034C66-E832-4A01-8CA0-4B3CF46C08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DDF652-DE49-4054-B29B-7879F04511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5214B4-05F9-402F-A9C3-DD2D7327CE5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040E79-D240-4FAF-93BF-8A85B5A8CE3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F6A532-3B3F-46B8-AD75-AAC3D7AFE22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C4FCCD-EA70-4F9A-A647-6C90E3A9A35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42F81E-E79A-447F-BF0C-C34922532FE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EB9506-C529-4428-B94A-A867D7EEF6F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29984A-9311-4CE0-9D4C-1E385FCD47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F6C45B-9236-407F-8187-E990A53E614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D31B4D-95BC-41E4-9D1D-96DC4877779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4C2D5B-967D-41C3-A9B7-6D58D4E58E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D5504D-87ED-4390-8BC3-5ECFFDCCD54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8E0BD2-3D13-42DD-BCFC-405E6D29D5E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50E7E8-0DD3-461B-81A0-CB8B6B157D8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508C5B-49CA-4F08-A23F-E1E79E29C0B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C776D0-96AE-4CFE-AE19-B09CF561C7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6FCEB0-6F6B-4D9E-9F97-44235E41204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D2C423-4903-4713-9E23-5BA282E108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25BF11-124D-4346-A6F3-563FE98D52B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BAAD0F-7B4E-4F31-92AB-A07E60D9FFA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C11B1D-7F50-4861-91D0-D57BE094291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ED5AF4-9239-459F-8855-C6429C60CD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2A4B36-EC11-405B-B346-9C5C33F793B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7B6D8C-8E3D-4DAB-BC73-5067099571F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76F7B8-E8E5-43C5-A572-3496CEB3B82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807D11-5F47-4ED5-BF41-14B026AD41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2B88D7-24E6-4394-BFA2-947DDB5150F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66579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5501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6173535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6002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7113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68849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808349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0351313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6450682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207252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38454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7452302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4690230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9715032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1294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575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834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6797937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5089323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8930807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05891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00200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69DE20D-B569-4477-879E-BCB7E41C4F2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4E461B4-1911-476D-8A89-74557E632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9944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615994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400DA37-71E6-40CE-ABCA-17E98F3D5C1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25DC82-9211-4903-9385-168055AE09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71267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F0AEB9-BA40-42AF-9BD6-6D2E86C6A17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75C318-562A-4A2D-A209-433D45C32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5513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5E69DA6-6922-4B14-9B51-7990A2E57F7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B8C972A-63CE-4984-908C-733BA06AF6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86596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4CCC1B-A123-4EED-BE34-3618E7AC6CF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FFB3ED-19D4-485F-A561-C8AF02905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58459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13F8FB-6D05-4463-BBA8-5904FCF9575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DD7718D-CF43-49ED-AD8E-96439250C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76589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193C86-AC54-48F1-94D9-EF4CBBFC097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D5A029-0747-445F-8C89-20F060D1B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39830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C79460-AA83-4191-9360-2D13C57FC4B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C0BB6A-BB5B-4909-86E7-994BE1592D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93079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93A0B3B-AB7A-4CE4-894A-26A62AF35C9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4459360-02EA-43EE-912C-42EC4D420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1487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78B5AD3-6C5A-4F72-A0F0-0D9FAE5FFB2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24684D8-BFC0-4DF5-8745-8CA9CF453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22846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886BD1E-42A4-4083-8BEC-4732DDDBC7F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E51923-93E3-49C2-B8ED-03AA120705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71531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48497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287258-A054-4E49-9A0F-478FA4327DD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9BD6CE-2A60-4C5A-AAA4-B35FFA406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7175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7FFB17-AD9B-4650-8A27-0CD7FE40299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E541FA7-5872-4740-AA87-A95F704017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28034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DC9975-D6D6-40F5-85D0-AECAE6B5583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A109A1-ECA4-43E3-AE9D-93E4CF6B8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84350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3DA1AC7-8E66-4409-A3EB-B48B1996768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B5F6A45-A1CA-4ABE-8BBD-8A42F6C39E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77347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22FB42-E7D9-4A1D-84F0-9BAF4D8E31B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2B9963D-7D96-4BF4-A670-4209D1817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34118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89A328-E0BE-42DA-BFFC-4FF6F50BCB9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BAEBF28-334E-4723-B821-81FF455DF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50762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3B8E5D-F8DD-494C-9453-786D4853386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FC42FDA-5DA6-4F20-85DC-064886496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05465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5AC4F9-00E2-439D-9157-EA620EB5D41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54C1282-D584-4C70-8C19-1745A8073B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93238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D7D383-6012-4617-B245-C77C87B1EF2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1A2601-ADBE-4FC0-9DF7-4DD4D191B7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2737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ea typeface="GungsuhChe"/>
              </a:rPr>
              <a:t>74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Tire, Wheel, and Wheel Bearing Diagnosis, Service, and Repair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After studying this </a:t>
            </a:r>
            <a:r>
              <a:rPr lang="en-US" dirty="0" smtClean="0"/>
              <a:t>chapter, </a:t>
            </a:r>
            <a:r>
              <a:rPr lang="en-US" dirty="0"/>
              <a:t>you will be able to</a:t>
            </a:r>
            <a:r>
              <a:rPr lang="en-US" dirty="0" smtClean="0"/>
              <a:t>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Diagnose </a:t>
            </a:r>
            <a:r>
              <a:rPr lang="en-US" dirty="0"/>
              <a:t>common tire, wheel, and </a:t>
            </a:r>
            <a:r>
              <a:rPr lang="en-US" dirty="0" smtClean="0"/>
              <a:t>wheel bearing </a:t>
            </a:r>
            <a:r>
              <a:rPr lang="en-US" dirty="0"/>
              <a:t>problems.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tire </a:t>
            </a:r>
            <a:r>
              <a:rPr lang="en-US" dirty="0" smtClean="0"/>
              <a:t>inflation </a:t>
            </a:r>
            <a:r>
              <a:rPr lang="en-US" dirty="0"/>
              <a:t>and </a:t>
            </a:r>
            <a:r>
              <a:rPr lang="en-US" dirty="0" smtClean="0"/>
              <a:t>rotation procedures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 </a:t>
            </a:r>
            <a:r>
              <a:rPr lang="en-US" dirty="0"/>
              <a:t>tire and wheel </a:t>
            </a:r>
            <a:r>
              <a:rPr lang="en-US" dirty="0" err="1"/>
              <a:t>runout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static and dynamic wheel balance.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Summarize different methods of balancing wheels and tires.</a:t>
            </a:r>
          </a:p>
          <a:p>
            <a:pPr>
              <a:buFont typeface="Arial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/>
              <a:t>safe practices while servicing tires </a:t>
            </a:r>
            <a:r>
              <a:rPr lang="en-US" dirty="0" smtClean="0"/>
              <a:t>and wheels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</a:t>
            </a:r>
            <a:r>
              <a:rPr lang="en-US" dirty="0"/>
              <a:t>and reprogram tire pressure sensors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service procedures for wheel bearings.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answer ASE certification test questions requiring a knowledge of the service and repair of tires, wheels, and wheel bearings.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Tire, Wheel, and Wheel Bearing</a:t>
            </a:r>
            <a:br>
              <a:rPr lang="en-US" altLang="en-US" smtClean="0"/>
            </a:br>
            <a:r>
              <a:rPr lang="en-US" altLang="en-US" smtClean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Tire problems usually show up as vibrations</a:t>
            </a:r>
            <a:r>
              <a:rPr lang="en-US" dirty="0" smtClean="0"/>
              <a:t>, abnormal </a:t>
            </a:r>
            <a:r>
              <a:rPr lang="en-US" dirty="0"/>
              <a:t>tread wear patterns, steering wheel pull</a:t>
            </a:r>
            <a:r>
              <a:rPr lang="en-US" dirty="0" smtClean="0"/>
              <a:t>, abnormal </a:t>
            </a:r>
            <a:r>
              <a:rPr lang="en-US" dirty="0"/>
              <a:t>noises, and other </a:t>
            </a:r>
            <a:r>
              <a:rPr lang="en-US" dirty="0" smtClean="0"/>
              <a:t>symptoms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Test </a:t>
            </a:r>
            <a:r>
              <a:rPr lang="en-US" dirty="0"/>
              <a:t>drive </a:t>
            </a:r>
            <a:r>
              <a:rPr lang="en-US" dirty="0" smtClean="0"/>
              <a:t>vehicle to verify customer complaint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symptoms are </a:t>
            </a:r>
            <a:r>
              <a:rPr lang="en-US" dirty="0"/>
              <a:t>not </a:t>
            </a:r>
            <a:r>
              <a:rPr lang="en-US" dirty="0" smtClean="0"/>
              <a:t>caused </a:t>
            </a:r>
            <a:r>
              <a:rPr lang="en-US" dirty="0"/>
              <a:t>by steering, suspension</a:t>
            </a:r>
            <a:r>
              <a:rPr lang="en-US" dirty="0" smtClean="0"/>
              <a:t>, or </a:t>
            </a:r>
            <a:r>
              <a:rPr lang="en-US" dirty="0"/>
              <a:t>front wheel alignment </a:t>
            </a:r>
            <a:r>
              <a:rPr lang="en-US" dirty="0" smtClean="0"/>
              <a:t>problems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Tire, Wheel, and Wheel Bearing</a:t>
            </a:r>
            <a:br>
              <a:rPr lang="en-US" altLang="en-US" smtClean="0"/>
            </a:br>
            <a:r>
              <a:rPr lang="en-US" altLang="en-US" smtClean="0"/>
              <a:t>Diagnosis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47992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Inspect tires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Bulges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Splits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Cracks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Chunking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Cupping </a:t>
            </a:r>
            <a:r>
              <a:rPr lang="en-US" dirty="0"/>
              <a:t>of </a:t>
            </a:r>
            <a:r>
              <a:rPr lang="en-US" dirty="0" smtClean="0"/>
              <a:t>tread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Signs </a:t>
            </a:r>
            <a:r>
              <a:rPr lang="en-US" dirty="0"/>
              <a:t>of damage or abnormal </a:t>
            </a:r>
            <a:r>
              <a:rPr lang="en-US" dirty="0" smtClean="0"/>
              <a:t>wear</a:t>
            </a:r>
          </a:p>
        </p:txBody>
      </p:sp>
      <p:pic>
        <p:nvPicPr>
          <p:cNvPr id="27652" name="Content Placeholder 4" descr="75-0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6900" y="2451100"/>
            <a:ext cx="4595813" cy="3233738"/>
          </a:xfrm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6799263" y="6315075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(Florida Dept. of Voc. Ed.)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Tire, Wheel, and Wheel Bearing</a:t>
            </a:r>
            <a:br>
              <a:rPr lang="en-US" altLang="en-US" smtClean="0"/>
            </a:br>
            <a:r>
              <a:rPr lang="en-US" altLang="en-US" smtClean="0"/>
              <a:t>Diagnosis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r>
              <a:rPr lang="en-US" altLang="en-US" smtClean="0">
                <a:solidFill>
                  <a:srgbClr val="404040"/>
                </a:solidFill>
              </a:rPr>
              <a:t>Look closely at outer sidewall, tread area, and inner sidewall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Tire tread measuring less than about 1/8″ is considered worn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Both dry and wet stopping distances increase with tread this shallow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Impact Damage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Tire impact </a:t>
            </a:r>
            <a:r>
              <a:rPr lang="en-US" dirty="0" smtClean="0"/>
              <a:t>damage or road damage includes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Punctures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Tears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Physical tire injuries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Drivers </a:t>
            </a:r>
            <a:r>
              <a:rPr lang="en-US" dirty="0"/>
              <a:t>often run over road debris, potholes</a:t>
            </a:r>
            <a:r>
              <a:rPr lang="en-US" dirty="0" smtClean="0"/>
              <a:t>, hit </a:t>
            </a:r>
            <a:r>
              <a:rPr lang="en-US" dirty="0"/>
              <a:t>curbs, and impact other objects that </a:t>
            </a:r>
            <a:r>
              <a:rPr lang="en-US" dirty="0" smtClean="0"/>
              <a:t>cause premature </a:t>
            </a:r>
            <a:r>
              <a:rPr lang="en-US" dirty="0"/>
              <a:t>tire </a:t>
            </a:r>
            <a:r>
              <a:rPr lang="en-US" dirty="0" smtClean="0"/>
              <a:t>failures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Tire Wear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Area of tread worn off</a:t>
            </a:r>
          </a:p>
          <a:p>
            <a:r>
              <a:rPr lang="en-US" dirty="0" smtClean="0"/>
              <a:t>Can usually be studied to determine cause of abnormal wear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Causes of excessive tire wear</a:t>
            </a:r>
          </a:p>
          <a:p>
            <a:pPr marL="1143000" indent="-228600"/>
            <a:r>
              <a:rPr lang="en-US" sz="2400" dirty="0" smtClean="0"/>
              <a:t>Improper tire inflation</a:t>
            </a:r>
          </a:p>
          <a:p>
            <a:pPr marL="1143000" indent="-228600"/>
            <a:r>
              <a:rPr lang="en-US" sz="2400" dirty="0" smtClean="0"/>
              <a:t>Ply separation</a:t>
            </a:r>
          </a:p>
          <a:p>
            <a:pPr marL="1143000" indent="-228600"/>
            <a:r>
              <a:rPr lang="en-US" sz="2400" dirty="0" smtClean="0"/>
              <a:t>Incorrect wheel alignment</a:t>
            </a:r>
          </a:p>
          <a:p>
            <a:pPr marL="1143000" indent="-228600"/>
            <a:r>
              <a:rPr lang="en-US" sz="2400" dirty="0" smtClean="0"/>
              <a:t>Lack of periodic tire rotation</a:t>
            </a:r>
          </a:p>
          <a:p>
            <a:pPr marL="1143000" indent="-228600"/>
            <a:r>
              <a:rPr lang="en-US" sz="2400" dirty="0" smtClean="0"/>
              <a:t>Out of balance condition</a:t>
            </a:r>
          </a:p>
          <a:p>
            <a:r>
              <a:rPr lang="en-US" dirty="0" smtClean="0"/>
              <a:t>Worn steering and suspension parts should be repaired before tire replacement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Inflation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Correct tire </a:t>
            </a:r>
            <a:r>
              <a:rPr lang="en-US" dirty="0" smtClean="0"/>
              <a:t>inflation </a:t>
            </a:r>
            <a:r>
              <a:rPr lang="en-US" dirty="0"/>
              <a:t>pressure is important to </a:t>
            </a:r>
            <a:r>
              <a:rPr lang="en-US" dirty="0" smtClean="0"/>
              <a:t>tire’s service life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Underinflation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Common and </a:t>
            </a:r>
            <a:r>
              <a:rPr lang="en-US" dirty="0"/>
              <a:t>destructive problem that wears </a:t>
            </a:r>
            <a:r>
              <a:rPr lang="en-US" dirty="0" smtClean="0"/>
              <a:t>outer corners of tread area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Ply separation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Ply </a:t>
            </a:r>
            <a:r>
              <a:rPr lang="en-US" dirty="0"/>
              <a:t>separation </a:t>
            </a:r>
            <a:r>
              <a:rPr lang="en-US" dirty="0" smtClean="0"/>
              <a:t>causes tire </a:t>
            </a:r>
            <a:r>
              <a:rPr lang="en-US" dirty="0"/>
              <a:t>sidewalls to bulge outward and form </a:t>
            </a:r>
            <a:r>
              <a:rPr lang="en-US" dirty="0" smtClean="0"/>
              <a:t>air bubble </a:t>
            </a:r>
            <a:r>
              <a:rPr lang="en-US" dirty="0"/>
              <a:t>in </a:t>
            </a:r>
            <a:r>
              <a:rPr lang="en-US" dirty="0" smtClean="0"/>
              <a:t>sidewall</a:t>
            </a: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Inflation Problems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Overinflation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Causes center area of tread to wear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High pressure causes body </a:t>
            </a:r>
            <a:r>
              <a:rPr lang="en-US" dirty="0"/>
              <a:t>of </a:t>
            </a:r>
            <a:r>
              <a:rPr lang="en-US" dirty="0" smtClean="0"/>
              <a:t>tire </a:t>
            </a:r>
            <a:r>
              <a:rPr lang="en-US" dirty="0"/>
              <a:t>to stretch </a:t>
            </a:r>
            <a:r>
              <a:rPr lang="en-US" dirty="0" smtClean="0"/>
              <a:t>outward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Steering wheel pull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Caused </a:t>
            </a:r>
            <a:r>
              <a:rPr lang="en-US" dirty="0"/>
              <a:t>by uneven </a:t>
            </a:r>
            <a:r>
              <a:rPr lang="en-US" dirty="0" smtClean="0"/>
              <a:t>tire inflation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left </a:t>
            </a:r>
            <a:r>
              <a:rPr lang="en-US" dirty="0"/>
              <a:t>front </a:t>
            </a:r>
            <a:r>
              <a:rPr lang="en-US" dirty="0" smtClean="0"/>
              <a:t>tire </a:t>
            </a:r>
            <a:r>
              <a:rPr lang="en-US" dirty="0"/>
              <a:t>is </a:t>
            </a:r>
            <a:r>
              <a:rPr lang="en-US" dirty="0" smtClean="0"/>
              <a:t>underinflated</a:t>
            </a:r>
            <a:r>
              <a:rPr lang="en-US" dirty="0"/>
              <a:t>, </a:t>
            </a:r>
            <a:r>
              <a:rPr lang="en-US" dirty="0" smtClean="0"/>
              <a:t>car </a:t>
            </a:r>
            <a:r>
              <a:rPr lang="en-US" dirty="0"/>
              <a:t>will pull to </a:t>
            </a:r>
            <a:r>
              <a:rPr lang="en-US" dirty="0" smtClean="0"/>
              <a:t>left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Inflation Problems (Cont.)</a:t>
            </a:r>
          </a:p>
        </p:txBody>
      </p:sp>
      <p:pic>
        <p:nvPicPr>
          <p:cNvPr id="32771" name="Content Placeholder 3" descr="75-0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763" y="1482725"/>
            <a:ext cx="8042275" cy="5140325"/>
          </a:xfrm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7670800" y="5024438"/>
            <a:ext cx="1089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(Goodyear)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Vibration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Out-of-balance condition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Ply separation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Excessive tire </a:t>
            </a:r>
            <a:r>
              <a:rPr lang="en-US" dirty="0" err="1" smtClean="0"/>
              <a:t>runout</a:t>
            </a:r>
            <a:r>
              <a:rPr lang="en-US" dirty="0" smtClean="0"/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Bent wheel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ire </a:t>
            </a:r>
            <a:r>
              <a:rPr lang="en-US" dirty="0"/>
              <a:t>stiffness </a:t>
            </a:r>
            <a:r>
              <a:rPr lang="en-US" dirty="0" smtClean="0"/>
              <a:t>variation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ire cupping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and Wheel Bearing 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Two tire noises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Thumping sound caused </a:t>
            </a:r>
            <a:r>
              <a:rPr lang="en-US" dirty="0"/>
              <a:t>by ply separation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Whine </a:t>
            </a:r>
            <a:r>
              <a:rPr lang="en-US" dirty="0"/>
              <a:t>due to </a:t>
            </a:r>
            <a:r>
              <a:rPr lang="en-US" dirty="0" smtClean="0"/>
              <a:t>abnormal tread wear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tire for out-of-round condition </a:t>
            </a:r>
            <a:r>
              <a:rPr lang="en-US" dirty="0"/>
              <a:t>or </a:t>
            </a:r>
            <a:r>
              <a:rPr lang="en-US" dirty="0" smtClean="0"/>
              <a:t>tread cupping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tires to </a:t>
            </a:r>
            <a:r>
              <a:rPr lang="en-US" dirty="0"/>
              <a:t>correct these </a:t>
            </a:r>
            <a:r>
              <a:rPr lang="en-US" dirty="0" smtClean="0"/>
              <a:t>problems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and Wheel Bearing Noise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Wheel bearing </a:t>
            </a:r>
            <a:r>
              <a:rPr lang="en-US" dirty="0" smtClean="0"/>
              <a:t>noise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Normally </a:t>
            </a:r>
            <a:r>
              <a:rPr lang="en-US" dirty="0"/>
              <a:t>produced by </a:t>
            </a:r>
            <a:r>
              <a:rPr lang="en-US" dirty="0" smtClean="0"/>
              <a:t>dry</a:t>
            </a:r>
            <a:r>
              <a:rPr lang="en-US" dirty="0"/>
              <a:t>, worn, or damaged wheel </a:t>
            </a:r>
            <a:r>
              <a:rPr lang="en-US" dirty="0" smtClean="0"/>
              <a:t>bearing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 check for </a:t>
            </a:r>
            <a:r>
              <a:rPr lang="en-US" dirty="0" smtClean="0"/>
              <a:t>worn </a:t>
            </a:r>
            <a:r>
              <a:rPr lang="en-US" dirty="0"/>
              <a:t>or loose wheel </a:t>
            </a:r>
            <a:r>
              <a:rPr lang="en-US" dirty="0" smtClean="0"/>
              <a:t>bearing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Raise and </a:t>
            </a:r>
            <a:r>
              <a:rPr lang="en-US" dirty="0"/>
              <a:t>secure </a:t>
            </a:r>
            <a:r>
              <a:rPr lang="en-US" dirty="0" smtClean="0"/>
              <a:t>vehicle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Rotate tire </a:t>
            </a:r>
            <a:r>
              <a:rPr lang="en-US" dirty="0"/>
              <a:t>by </a:t>
            </a:r>
            <a:r>
              <a:rPr lang="en-US" dirty="0" smtClean="0"/>
              <a:t>hand while listening to it with a stethoscope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Feel and </a:t>
            </a:r>
            <a:r>
              <a:rPr lang="en-US" dirty="0"/>
              <a:t>listen carefully for bearing </a:t>
            </a:r>
            <a:r>
              <a:rPr lang="en-US" dirty="0" smtClean="0"/>
              <a:t>roughness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Wiggle tire </a:t>
            </a:r>
            <a:r>
              <a:rPr lang="en-US" dirty="0"/>
              <a:t>back and forth to check for </a:t>
            </a:r>
            <a:r>
              <a:rPr lang="en-US" dirty="0" smtClean="0"/>
              <a:t>bearing looseness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Cover and Cap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cover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Large </a:t>
            </a:r>
            <a:r>
              <a:rPr lang="en-US" dirty="0"/>
              <a:t>metal or plastic </a:t>
            </a:r>
            <a:r>
              <a:rPr lang="en-US" dirty="0" smtClean="0"/>
              <a:t>decorative cover </a:t>
            </a:r>
            <a:r>
              <a:rPr lang="en-US" dirty="0"/>
              <a:t>for the </a:t>
            </a:r>
            <a:r>
              <a:rPr lang="en-US" dirty="0" smtClean="0"/>
              <a:t>wheel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Press</a:t>
            </a:r>
            <a:r>
              <a:rPr lang="en-US" dirty="0"/>
              <a:t>-</a:t>
            </a:r>
            <a:r>
              <a:rPr lang="en-US" dirty="0" smtClean="0"/>
              <a:t>fit </a:t>
            </a:r>
            <a:r>
              <a:rPr lang="en-US" dirty="0"/>
              <a:t>over </a:t>
            </a:r>
            <a:r>
              <a:rPr lang="en-US" dirty="0" smtClean="0"/>
              <a:t>the wheel </a:t>
            </a:r>
            <a:r>
              <a:rPr lang="en-US" dirty="0"/>
              <a:t>rim to hide the lug nuts, dust cap, and </a:t>
            </a:r>
            <a:r>
              <a:rPr lang="en-US" dirty="0" smtClean="0"/>
              <a:t>other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cap 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 </a:t>
            </a:r>
            <a:r>
              <a:rPr lang="en-US" dirty="0"/>
              <a:t>metal or plastic cover in </a:t>
            </a:r>
            <a:r>
              <a:rPr lang="en-US" dirty="0" smtClean="0"/>
              <a:t>the center </a:t>
            </a:r>
            <a:r>
              <a:rPr lang="en-US" dirty="0"/>
              <a:t>of a </a:t>
            </a:r>
            <a:r>
              <a:rPr lang="en-US" dirty="0" smtClean="0"/>
              <a:t>wheel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Commonly </a:t>
            </a:r>
            <a:r>
              <a:rPr lang="en-US" dirty="0"/>
              <a:t>used on </a:t>
            </a:r>
            <a:r>
              <a:rPr lang="en-US" dirty="0" smtClean="0"/>
              <a:t>aluminum wheels </a:t>
            </a:r>
            <a:r>
              <a:rPr lang="en-US" dirty="0"/>
              <a:t>to hide the spindle nut and </a:t>
            </a:r>
            <a:r>
              <a:rPr lang="en-US" dirty="0" smtClean="0"/>
              <a:t>cap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Maintenance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Tire maintenance </a:t>
            </a:r>
            <a:r>
              <a:rPr lang="en-US" dirty="0" smtClean="0"/>
              <a:t>involves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Periodic inspection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Checking </a:t>
            </a:r>
            <a:r>
              <a:rPr lang="en-US" dirty="0"/>
              <a:t>of </a:t>
            </a:r>
            <a:r>
              <a:rPr lang="en-US" dirty="0" smtClean="0"/>
              <a:t>inflation pressure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Rotation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These</a:t>
            </a:r>
            <a:r>
              <a:rPr lang="en-US" dirty="0"/>
              <a:t> </a:t>
            </a:r>
            <a:r>
              <a:rPr lang="en-US" dirty="0" smtClean="0"/>
              <a:t>preventive </a:t>
            </a:r>
            <a:r>
              <a:rPr lang="en-US" dirty="0"/>
              <a:t>maintenance steps will help </a:t>
            </a:r>
            <a:r>
              <a:rPr lang="en-US" dirty="0" smtClean="0"/>
              <a:t>ensure vehicle </a:t>
            </a:r>
            <a:r>
              <a:rPr lang="en-US" dirty="0"/>
              <a:t>safety and longer tire </a:t>
            </a:r>
            <a:r>
              <a:rPr lang="en-US" dirty="0" smtClean="0"/>
              <a:t>life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Periodic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Periodic tire inspection involves visually </a:t>
            </a:r>
            <a:r>
              <a:rPr lang="en-US" dirty="0" smtClean="0"/>
              <a:t>checking condition </a:t>
            </a:r>
            <a:r>
              <a:rPr lang="en-US" dirty="0"/>
              <a:t>of </a:t>
            </a:r>
            <a:r>
              <a:rPr lang="en-US" dirty="0" smtClean="0"/>
              <a:t>tires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Look for anything </a:t>
            </a:r>
            <a:r>
              <a:rPr lang="en-US" dirty="0" smtClean="0"/>
              <a:t>that could </a:t>
            </a:r>
            <a:r>
              <a:rPr lang="en-US" dirty="0"/>
              <a:t>affect </a:t>
            </a:r>
            <a:r>
              <a:rPr lang="en-US" dirty="0" smtClean="0"/>
              <a:t>dependability </a:t>
            </a:r>
            <a:r>
              <a:rPr lang="en-US" dirty="0"/>
              <a:t>of </a:t>
            </a:r>
            <a:r>
              <a:rPr lang="en-US" dirty="0" smtClean="0"/>
              <a:t>tires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Raise </a:t>
            </a:r>
            <a:r>
              <a:rPr lang="en-US" dirty="0" smtClean="0"/>
              <a:t>vehicle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Most tire damage </a:t>
            </a:r>
            <a:r>
              <a:rPr lang="en-US" dirty="0" smtClean="0"/>
              <a:t>and normal </a:t>
            </a:r>
            <a:r>
              <a:rPr lang="en-US" dirty="0"/>
              <a:t>wear is on </a:t>
            </a:r>
            <a:r>
              <a:rPr lang="en-US" dirty="0" smtClean="0"/>
              <a:t>inner </a:t>
            </a:r>
            <a:r>
              <a:rPr lang="en-US" dirty="0"/>
              <a:t>edge of </a:t>
            </a:r>
            <a:r>
              <a:rPr lang="en-US" dirty="0" smtClean="0"/>
              <a:t>tread</a:t>
            </a:r>
            <a:r>
              <a:rPr lang="en-US" dirty="0"/>
              <a:t>, </a:t>
            </a:r>
            <a:r>
              <a:rPr lang="en-US" dirty="0" smtClean="0"/>
              <a:t>which is </a:t>
            </a:r>
            <a:r>
              <a:rPr lang="en-US" dirty="0"/>
              <a:t>impossible to see with </a:t>
            </a:r>
            <a:r>
              <a:rPr lang="en-US" dirty="0" smtClean="0"/>
              <a:t>vehicle </a:t>
            </a:r>
            <a:r>
              <a:rPr lang="en-US" dirty="0"/>
              <a:t>on </a:t>
            </a:r>
            <a:r>
              <a:rPr lang="en-US" dirty="0" smtClean="0"/>
              <a:t>ground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Tire Inflation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Unscrew </a:t>
            </a:r>
            <a:r>
              <a:rPr lang="en-US" dirty="0"/>
              <a:t>and remove </a:t>
            </a:r>
            <a:r>
              <a:rPr lang="en-US" dirty="0" smtClean="0"/>
              <a:t>valve </a:t>
            </a:r>
            <a:r>
              <a:rPr lang="en-US" dirty="0"/>
              <a:t>stem </a:t>
            </a:r>
            <a:r>
              <a:rPr lang="en-US" dirty="0" smtClean="0"/>
              <a:t>cap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 tire </a:t>
            </a:r>
            <a:r>
              <a:rPr lang="en-US" dirty="0"/>
              <a:t>pressure gauge </a:t>
            </a:r>
            <a:r>
              <a:rPr lang="en-US" dirty="0" smtClean="0"/>
              <a:t>squarely over valve 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/>
              <a:t>your </a:t>
            </a:r>
            <a:r>
              <a:rPr lang="en-US" dirty="0" smtClean="0"/>
              <a:t>fingers </a:t>
            </a:r>
            <a:r>
              <a:rPr lang="en-US" dirty="0"/>
              <a:t>to hold </a:t>
            </a:r>
            <a:r>
              <a:rPr lang="en-US" dirty="0" smtClean="0"/>
              <a:t>tool square </a:t>
            </a:r>
            <a:r>
              <a:rPr lang="en-US" dirty="0"/>
              <a:t>as you push down to </a:t>
            </a:r>
            <a:r>
              <a:rPr lang="en-US" dirty="0" smtClean="0"/>
              <a:t>compress valve </a:t>
            </a:r>
            <a:r>
              <a:rPr lang="en-US" dirty="0"/>
              <a:t>core </a:t>
            </a:r>
            <a:r>
              <a:rPr lang="en-US" dirty="0" smtClean="0"/>
              <a:t>spring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Read air </a:t>
            </a:r>
            <a:r>
              <a:rPr lang="en-US" dirty="0"/>
              <a:t>pressure indicated on </a:t>
            </a:r>
            <a:r>
              <a:rPr lang="en-US" dirty="0" smtClean="0"/>
              <a:t>gauge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Tire Inflation Pressure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Compare </a:t>
            </a:r>
            <a:r>
              <a:rPr lang="en-US" dirty="0" smtClean="0"/>
              <a:t>reading </a:t>
            </a:r>
            <a:r>
              <a:rPr lang="en-US" dirty="0"/>
              <a:t>to </a:t>
            </a:r>
            <a:r>
              <a:rPr lang="en-US" dirty="0" smtClean="0"/>
              <a:t>recommended maximum </a:t>
            </a:r>
            <a:r>
              <a:rPr lang="en-US" dirty="0"/>
              <a:t>tire </a:t>
            </a:r>
            <a:r>
              <a:rPr lang="en-US" dirty="0" smtClean="0"/>
              <a:t>pressure printed </a:t>
            </a:r>
            <a:r>
              <a:rPr lang="en-US" dirty="0"/>
              <a:t>on </a:t>
            </a:r>
            <a:r>
              <a:rPr lang="en-US" dirty="0" smtClean="0"/>
              <a:t>tire’s </a:t>
            </a:r>
            <a:r>
              <a:rPr lang="en-US" dirty="0"/>
              <a:t>sidewall or </a:t>
            </a:r>
            <a:r>
              <a:rPr lang="en-US" dirty="0" smtClean="0"/>
              <a:t>given by vehicle manufacturer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tire </a:t>
            </a:r>
            <a:r>
              <a:rPr lang="en-US" dirty="0"/>
              <a:t>pressure is low, add </a:t>
            </a:r>
            <a:r>
              <a:rPr lang="en-US" dirty="0" smtClean="0"/>
              <a:t>air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pressure </a:t>
            </a:r>
            <a:r>
              <a:rPr lang="en-US" dirty="0"/>
              <a:t>is high, press in on </a:t>
            </a:r>
            <a:r>
              <a:rPr lang="en-US" dirty="0" smtClean="0"/>
              <a:t>valve core </a:t>
            </a:r>
            <a:r>
              <a:rPr lang="en-US" dirty="0"/>
              <a:t>pin to release air from </a:t>
            </a:r>
            <a:r>
              <a:rPr lang="en-US" dirty="0" smtClean="0"/>
              <a:t>tire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Recheck </a:t>
            </a:r>
            <a:r>
              <a:rPr lang="en-US" dirty="0"/>
              <a:t>tire pressure and add or </a:t>
            </a:r>
            <a:r>
              <a:rPr lang="en-US" dirty="0" smtClean="0"/>
              <a:t>release air </a:t>
            </a:r>
            <a:r>
              <a:rPr lang="en-US" dirty="0"/>
              <a:t>as </a:t>
            </a:r>
            <a:r>
              <a:rPr lang="en-US" dirty="0" smtClean="0"/>
              <a:t>necessary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Reinstall valve </a:t>
            </a:r>
            <a:r>
              <a:rPr lang="en-US" dirty="0"/>
              <a:t>stem cap </a:t>
            </a:r>
            <a:r>
              <a:rPr lang="en-US" dirty="0" smtClean="0"/>
              <a:t>snugly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Rotating Tires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Tire rotation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Involves </a:t>
            </a:r>
            <a:r>
              <a:rPr lang="en-US" dirty="0"/>
              <a:t>changing </a:t>
            </a:r>
            <a:r>
              <a:rPr lang="en-US" dirty="0" smtClean="0"/>
              <a:t>location of tires </a:t>
            </a:r>
            <a:r>
              <a:rPr lang="en-US" dirty="0"/>
              <a:t>on </a:t>
            </a:r>
            <a:r>
              <a:rPr lang="en-US" dirty="0" smtClean="0"/>
              <a:t>vehicle </a:t>
            </a:r>
            <a:r>
              <a:rPr lang="en-US" dirty="0"/>
              <a:t>to ensure maximum tire </a:t>
            </a:r>
            <a:r>
              <a:rPr lang="en-US" dirty="0" smtClean="0"/>
              <a:t>life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Rotation </a:t>
            </a:r>
            <a:r>
              <a:rPr lang="en-US" dirty="0"/>
              <a:t>helps even out tire wear and prevents </a:t>
            </a:r>
            <a:r>
              <a:rPr lang="en-US" dirty="0" smtClean="0"/>
              <a:t>premature failure </a:t>
            </a:r>
            <a:r>
              <a:rPr lang="en-US" dirty="0"/>
              <a:t>of any one </a:t>
            </a:r>
            <a:r>
              <a:rPr lang="en-US" dirty="0" smtClean="0"/>
              <a:t>tire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Generally</a:t>
            </a:r>
            <a:r>
              <a:rPr lang="en-US" dirty="0"/>
              <a:t>, tires </a:t>
            </a:r>
            <a:r>
              <a:rPr lang="en-US" dirty="0" smtClean="0"/>
              <a:t>should be </a:t>
            </a:r>
            <a:r>
              <a:rPr lang="en-US" dirty="0"/>
              <a:t>rotated at intervals suggested by </a:t>
            </a:r>
            <a:r>
              <a:rPr lang="en-US" dirty="0" smtClean="0"/>
              <a:t>tire manufacturer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Typically </a:t>
            </a:r>
            <a:r>
              <a:rPr lang="en-US" dirty="0"/>
              <a:t>every 3000 miles</a:t>
            </a: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Torquing Lug Nuts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Lug nut torque (tightening force) is very important</a:t>
            </a:r>
            <a:r>
              <a:rPr lang="en-US" dirty="0" smtClean="0"/>
              <a:t>, especially </a:t>
            </a:r>
            <a:r>
              <a:rPr lang="en-US" dirty="0"/>
              <a:t>on vehicles equipped with </a:t>
            </a:r>
            <a:r>
              <a:rPr lang="en-US" dirty="0" smtClean="0"/>
              <a:t>mag wheels </a:t>
            </a:r>
            <a:r>
              <a:rPr lang="en-US" dirty="0"/>
              <a:t>and lightweight </a:t>
            </a:r>
            <a:r>
              <a:rPr lang="en-US" dirty="0" smtClean="0"/>
              <a:t>hubs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Overtorquing</a:t>
            </a:r>
            <a:r>
              <a:rPr lang="en-US" dirty="0" smtClean="0"/>
              <a:t>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cause </a:t>
            </a:r>
            <a:r>
              <a:rPr lang="en-US" dirty="0"/>
              <a:t>wheel or hub distortion, excessive </a:t>
            </a:r>
            <a:r>
              <a:rPr lang="en-US" dirty="0" err="1"/>
              <a:t>runout</a:t>
            </a:r>
            <a:r>
              <a:rPr lang="en-US" dirty="0"/>
              <a:t>, </a:t>
            </a:r>
            <a:r>
              <a:rPr lang="en-US" dirty="0" smtClean="0"/>
              <a:t>and vibration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Undertorquing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ight </a:t>
            </a:r>
            <a:r>
              <a:rPr lang="en-US" dirty="0"/>
              <a:t>allow </a:t>
            </a:r>
            <a:r>
              <a:rPr lang="en-US" dirty="0" smtClean="0"/>
              <a:t>lug nuts to </a:t>
            </a:r>
            <a:r>
              <a:rPr lang="en-US" dirty="0"/>
              <a:t>loosen and </a:t>
            </a:r>
            <a:r>
              <a:rPr lang="en-US" dirty="0" smtClean="0"/>
              <a:t>wheel </a:t>
            </a:r>
            <a:r>
              <a:rPr lang="en-US" dirty="0"/>
              <a:t>to fall </a:t>
            </a:r>
            <a:r>
              <a:rPr lang="en-US" dirty="0" smtClean="0"/>
              <a:t>off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Lug Studs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Force out old stud with pressing tool or hydraulic press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 not use a hammer, it could damage wheel bearing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new stud using flat washers and lug nut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Draw new stud into place by tightening nut on washers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Make sure stud </a:t>
            </a:r>
            <a:r>
              <a:rPr lang="en-US" dirty="0"/>
              <a:t>is fully </a:t>
            </a:r>
            <a:r>
              <a:rPr lang="en-US" dirty="0" smtClean="0"/>
              <a:t>seated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Tire and Wheel Runout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Tire </a:t>
            </a:r>
            <a:r>
              <a:rPr lang="en-US" dirty="0" err="1"/>
              <a:t>runout</a:t>
            </a:r>
            <a:r>
              <a:rPr lang="en-US" dirty="0"/>
              <a:t> or </a:t>
            </a:r>
            <a:r>
              <a:rPr lang="en-US" dirty="0" smtClean="0"/>
              <a:t>wobble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Caused </a:t>
            </a:r>
            <a:r>
              <a:rPr lang="en-US" dirty="0"/>
              <a:t>by </a:t>
            </a:r>
            <a:r>
              <a:rPr lang="en-US" dirty="0" smtClean="0"/>
              <a:t>faulty </a:t>
            </a:r>
            <a:r>
              <a:rPr lang="en-US" dirty="0"/>
              <a:t>tire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</a:t>
            </a:r>
            <a:r>
              <a:rPr lang="en-US" dirty="0" smtClean="0"/>
              <a:t>ly </a:t>
            </a:r>
            <a:r>
              <a:rPr lang="en-US" dirty="0"/>
              <a:t>separation or manufacturing </a:t>
            </a:r>
            <a:r>
              <a:rPr lang="en-US" dirty="0" smtClean="0"/>
              <a:t>defect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</a:t>
            </a:r>
            <a:r>
              <a:rPr lang="en-US" dirty="0"/>
              <a:t> </a:t>
            </a:r>
            <a:r>
              <a:rPr lang="en-US" dirty="0" err="1" smtClean="0"/>
              <a:t>runout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wobble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Caused </a:t>
            </a:r>
            <a:r>
              <a:rPr lang="en-US" dirty="0"/>
              <a:t>by impact damage </a:t>
            </a:r>
            <a:r>
              <a:rPr lang="en-US" dirty="0" smtClean="0"/>
              <a:t>or incorrect </a:t>
            </a:r>
            <a:r>
              <a:rPr lang="en-US" dirty="0"/>
              <a:t>welding of the spider and </a:t>
            </a:r>
            <a:r>
              <a:rPr lang="en-US" dirty="0" smtClean="0"/>
              <a:t>rim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you suspect minor </a:t>
            </a:r>
            <a:r>
              <a:rPr lang="en-US" dirty="0"/>
              <a:t>runout problem, use </a:t>
            </a:r>
            <a:r>
              <a:rPr lang="en-US" dirty="0" smtClean="0"/>
              <a:t>dial indicator to </a:t>
            </a:r>
            <a:r>
              <a:rPr lang="en-US" dirty="0"/>
              <a:t>measure tire and wheel </a:t>
            </a:r>
            <a:r>
              <a:rPr lang="en-US" dirty="0" smtClean="0"/>
              <a:t>runout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Turn tire by hand, note indicator reading</a:t>
            </a: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Tire and Wheel Runout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Lateral </a:t>
            </a:r>
            <a:r>
              <a:rPr lang="en-US" dirty="0"/>
              <a:t>runout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Side</a:t>
            </a:r>
            <a:r>
              <a:rPr lang="en-US" dirty="0"/>
              <a:t>-to-side </a:t>
            </a:r>
            <a:r>
              <a:rPr lang="en-US" dirty="0" smtClean="0"/>
              <a:t>movement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Measured </a:t>
            </a:r>
            <a:r>
              <a:rPr lang="en-US" dirty="0"/>
              <a:t>by placing </a:t>
            </a:r>
            <a:r>
              <a:rPr lang="en-US" dirty="0" smtClean="0"/>
              <a:t>dial </a:t>
            </a:r>
            <a:r>
              <a:rPr lang="en-US" dirty="0"/>
              <a:t>indicator against </a:t>
            </a:r>
            <a:r>
              <a:rPr lang="en-US" dirty="0" smtClean="0"/>
              <a:t>side of rim </a:t>
            </a:r>
            <a:r>
              <a:rPr lang="en-US" dirty="0"/>
              <a:t>or on </a:t>
            </a:r>
            <a:r>
              <a:rPr lang="en-US" dirty="0" smtClean="0"/>
              <a:t>tire sidewall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Radial </a:t>
            </a:r>
            <a:r>
              <a:rPr lang="en-US" dirty="0" err="1" smtClean="0"/>
              <a:t>runout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aused by </a:t>
            </a:r>
            <a:r>
              <a:rPr lang="en-US" dirty="0"/>
              <a:t>difference in </a:t>
            </a:r>
            <a:r>
              <a:rPr lang="en-US" dirty="0" smtClean="0"/>
              <a:t>radius from center </a:t>
            </a:r>
            <a:r>
              <a:rPr lang="en-US" dirty="0"/>
              <a:t>axis of </a:t>
            </a:r>
            <a:r>
              <a:rPr lang="en-US" dirty="0" smtClean="0"/>
              <a:t>rotation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Measured by placing dial </a:t>
            </a:r>
            <a:r>
              <a:rPr lang="en-US" dirty="0"/>
              <a:t>indicator on </a:t>
            </a:r>
            <a:r>
              <a:rPr lang="en-US" dirty="0" smtClean="0"/>
              <a:t>tire </a:t>
            </a:r>
            <a:r>
              <a:rPr lang="en-US" dirty="0"/>
              <a:t>tread and </a:t>
            </a:r>
            <a:r>
              <a:rPr lang="en-US" dirty="0" smtClean="0"/>
              <a:t>on inner </a:t>
            </a:r>
            <a:r>
              <a:rPr lang="en-US" dirty="0"/>
              <a:t>part of </a:t>
            </a:r>
            <a:r>
              <a:rPr lang="en-US" dirty="0" smtClean="0"/>
              <a:t>rim</a:t>
            </a: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Measuring Tire and Wheel Runout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48131" name="Content Placeholder 3" descr="75-1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8975" y="1655763"/>
            <a:ext cx="5600700" cy="4862512"/>
          </a:xfrm>
        </p:spPr>
      </p:pic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6889750" y="6364288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(Florida Dept. of Voc. Ed.)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Balance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Improper wheel </a:t>
            </a:r>
            <a:r>
              <a:rPr lang="en-US" dirty="0" smtClean="0"/>
              <a:t>balance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One </a:t>
            </a:r>
            <a:r>
              <a:rPr lang="en-US" dirty="0"/>
              <a:t>of </a:t>
            </a:r>
            <a:r>
              <a:rPr lang="en-US" dirty="0" smtClean="0"/>
              <a:t>most common causes </a:t>
            </a:r>
            <a:r>
              <a:rPr lang="en-US" dirty="0"/>
              <a:t>of tire and steering wheel </a:t>
            </a:r>
            <a:r>
              <a:rPr lang="en-US" dirty="0" smtClean="0"/>
              <a:t>vibration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Static </a:t>
            </a:r>
            <a:r>
              <a:rPr lang="en-US" dirty="0" smtClean="0"/>
              <a:t>imbalance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Called </a:t>
            </a:r>
            <a:r>
              <a:rPr lang="en-US" dirty="0"/>
              <a:t>wheel tramp or </a:t>
            </a:r>
            <a:r>
              <a:rPr lang="en-US" dirty="0" smtClean="0"/>
              <a:t>hop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Causes tire </a:t>
            </a:r>
            <a:r>
              <a:rPr lang="en-US" dirty="0"/>
              <a:t>to vibrate up and </a:t>
            </a:r>
            <a:r>
              <a:rPr lang="en-US" dirty="0" smtClean="0"/>
              <a:t>down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Dynamic </a:t>
            </a:r>
            <a:r>
              <a:rPr lang="en-US" dirty="0" smtClean="0"/>
              <a:t>imbalance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Causes</a:t>
            </a:r>
          </a:p>
          <a:p>
            <a:pPr marL="1143000" lvl="1" indent="-228600">
              <a:buFont typeface="Arial" pitchFamily="34" charset="0"/>
              <a:buChar char="•"/>
              <a:defRPr/>
            </a:pPr>
            <a:r>
              <a:rPr lang="en-US" sz="2400" dirty="0" smtClean="0"/>
              <a:t>Wheel hop</a:t>
            </a:r>
          </a:p>
          <a:p>
            <a:pPr marL="1143000" lvl="1" indent="-228600">
              <a:buFont typeface="Arial" pitchFamily="34" charset="0"/>
              <a:buChar char="•"/>
              <a:defRPr/>
            </a:pPr>
            <a:r>
              <a:rPr lang="en-US" sz="2400" dirty="0" smtClean="0"/>
              <a:t>Wheel shimmy (side-to-side movement)</a:t>
            </a:r>
            <a:endParaRPr lang="en-US" sz="2400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Balancing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Involves </a:t>
            </a:r>
            <a:r>
              <a:rPr lang="en-US" dirty="0"/>
              <a:t>adding wheel </a:t>
            </a:r>
            <a:r>
              <a:rPr lang="en-US" dirty="0" smtClean="0"/>
              <a:t>weights to side </a:t>
            </a:r>
            <a:r>
              <a:rPr lang="en-US" dirty="0"/>
              <a:t>opposite </a:t>
            </a:r>
            <a:r>
              <a:rPr lang="en-US" dirty="0" smtClean="0"/>
              <a:t>heavy area </a:t>
            </a:r>
            <a:r>
              <a:rPr lang="en-US" dirty="0"/>
              <a:t>found on </a:t>
            </a:r>
            <a:r>
              <a:rPr lang="en-US" dirty="0" smtClean="0"/>
              <a:t>wheel/tire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 static balance </a:t>
            </a:r>
            <a:r>
              <a:rPr lang="en-US" dirty="0" smtClean="0"/>
              <a:t>wheel </a:t>
            </a:r>
            <a:r>
              <a:rPr lang="en-US" dirty="0"/>
              <a:t>and tire assembly, </a:t>
            </a:r>
            <a:r>
              <a:rPr lang="en-US" dirty="0" smtClean="0"/>
              <a:t>add wheel </a:t>
            </a:r>
            <a:r>
              <a:rPr lang="en-US" dirty="0"/>
              <a:t>weights opposite </a:t>
            </a:r>
            <a:r>
              <a:rPr lang="en-US" dirty="0" smtClean="0"/>
              <a:t>heavy </a:t>
            </a:r>
            <a:r>
              <a:rPr lang="en-US" dirty="0"/>
              <a:t>area of </a:t>
            </a:r>
            <a:r>
              <a:rPr lang="en-US" dirty="0" smtClean="0"/>
              <a:t>wheel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 dynamically balance </a:t>
            </a:r>
            <a:r>
              <a:rPr lang="en-US" dirty="0" smtClean="0"/>
              <a:t>wheel </a:t>
            </a:r>
            <a:r>
              <a:rPr lang="en-US" dirty="0"/>
              <a:t>and tire, </a:t>
            </a:r>
            <a:r>
              <a:rPr lang="en-US" dirty="0" smtClean="0"/>
              <a:t>add </a:t>
            </a:r>
            <a:r>
              <a:rPr lang="en-US" dirty="0"/>
              <a:t>weights exactly where </a:t>
            </a:r>
            <a:r>
              <a:rPr lang="en-US" dirty="0" smtClean="0"/>
              <a:t>needed</a:t>
            </a: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Balancing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When balancing </a:t>
            </a:r>
            <a:r>
              <a:rPr lang="en-US" dirty="0" smtClean="0"/>
              <a:t>wheel </a:t>
            </a:r>
            <a:r>
              <a:rPr lang="en-US" dirty="0"/>
              <a:t>assembly, follow </a:t>
            </a:r>
            <a:r>
              <a:rPr lang="en-US" dirty="0" smtClean="0"/>
              <a:t>these safety rules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Wear eye protection when spinning </a:t>
            </a:r>
            <a:r>
              <a:rPr lang="en-US" dirty="0" smtClean="0"/>
              <a:t>wheel and </a:t>
            </a:r>
            <a:r>
              <a:rPr lang="en-US" dirty="0"/>
              <a:t>tire </a:t>
            </a:r>
            <a:r>
              <a:rPr lang="en-US" dirty="0" smtClean="0"/>
              <a:t>assembly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rocks and other debris from tire </a:t>
            </a:r>
            <a:r>
              <a:rPr lang="en-US" dirty="0" smtClean="0"/>
              <a:t>tread before </a:t>
            </a:r>
            <a:r>
              <a:rPr lang="en-US" dirty="0"/>
              <a:t>balancing </a:t>
            </a:r>
            <a:r>
              <a:rPr lang="en-US" dirty="0" smtClean="0"/>
              <a:t>wheel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Follow operating instructions provided with wheel balancing equipment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Balancing (Cont.)</a:t>
            </a:r>
          </a:p>
        </p:txBody>
      </p:sp>
      <p:pic>
        <p:nvPicPr>
          <p:cNvPr id="53251" name="Content Placeholder 3" descr="75-1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100" y="1541463"/>
            <a:ext cx="8229600" cy="5022850"/>
          </a:xfrm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390525" y="6380163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Balancing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balancing machine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</a:t>
            </a:r>
            <a:r>
              <a:rPr lang="en-US" dirty="0"/>
              <a:t>to </a:t>
            </a:r>
            <a:r>
              <a:rPr lang="en-US" dirty="0" smtClean="0"/>
              <a:t>determine which </a:t>
            </a:r>
            <a:r>
              <a:rPr lang="en-US" dirty="0"/>
              <a:t>area of </a:t>
            </a:r>
            <a:r>
              <a:rPr lang="en-US" dirty="0" smtClean="0"/>
              <a:t>wheel/tire </a:t>
            </a:r>
            <a:r>
              <a:rPr lang="en-US" dirty="0"/>
              <a:t>assembly is </a:t>
            </a:r>
            <a:r>
              <a:rPr lang="en-US" dirty="0" smtClean="0"/>
              <a:t>heavy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 Bubble </a:t>
            </a:r>
            <a:r>
              <a:rPr lang="en-US" dirty="0"/>
              <a:t>balancer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W</a:t>
            </a:r>
            <a:r>
              <a:rPr lang="en-US" dirty="0" smtClean="0"/>
              <a:t>ill </a:t>
            </a:r>
            <a:r>
              <a:rPr lang="en-US" dirty="0"/>
              <a:t>static balance </a:t>
            </a:r>
            <a:r>
              <a:rPr lang="en-US" dirty="0" smtClean="0"/>
              <a:t>wheel and tire assembly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Wheel </a:t>
            </a:r>
            <a:r>
              <a:rPr lang="en-US" dirty="0"/>
              <a:t>and tire assembly must </a:t>
            </a:r>
            <a:r>
              <a:rPr lang="en-US" dirty="0" smtClean="0"/>
              <a:t>be removed </a:t>
            </a:r>
            <a:r>
              <a:rPr lang="en-US" dirty="0"/>
              <a:t>from </a:t>
            </a:r>
            <a:r>
              <a:rPr lang="en-US" dirty="0" smtClean="0"/>
              <a:t>car </a:t>
            </a:r>
            <a:r>
              <a:rPr lang="en-US" dirty="0"/>
              <a:t>and placed on </a:t>
            </a:r>
            <a:r>
              <a:rPr lang="en-US" dirty="0" smtClean="0"/>
              <a:t>balancer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Indicating </a:t>
            </a:r>
            <a:r>
              <a:rPr lang="en-US" dirty="0"/>
              <a:t>bubble on </a:t>
            </a:r>
            <a:r>
              <a:rPr lang="en-US" dirty="0" smtClean="0"/>
              <a:t>machine </a:t>
            </a:r>
            <a:r>
              <a:rPr lang="en-US" dirty="0"/>
              <a:t>is then </a:t>
            </a:r>
            <a:r>
              <a:rPr lang="en-US" dirty="0" smtClean="0"/>
              <a:t>used to locate heavy </a:t>
            </a:r>
            <a:r>
              <a:rPr lang="en-US" dirty="0"/>
              <a:t>area of </a:t>
            </a:r>
            <a:r>
              <a:rPr lang="en-US" dirty="0" smtClean="0"/>
              <a:t>assembly</a:t>
            </a:r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Balancing Machines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Off</a:t>
            </a:r>
            <a:r>
              <a:rPr lang="en-US" dirty="0"/>
              <a:t>-car balancer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either be </a:t>
            </a:r>
            <a:r>
              <a:rPr lang="en-US" dirty="0" smtClean="0"/>
              <a:t>static- or dynamic</a:t>
            </a:r>
            <a:r>
              <a:rPr lang="en-US" dirty="0"/>
              <a:t>-type </a:t>
            </a:r>
            <a:r>
              <a:rPr lang="en-US" dirty="0" smtClean="0"/>
              <a:t>machine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Wheel </a:t>
            </a:r>
            <a:r>
              <a:rPr lang="en-US" dirty="0"/>
              <a:t>and tire </a:t>
            </a:r>
            <a:r>
              <a:rPr lang="en-US" dirty="0" smtClean="0"/>
              <a:t>assembly mounted </a:t>
            </a:r>
            <a:r>
              <a:rPr lang="en-US" dirty="0"/>
              <a:t>on </a:t>
            </a:r>
            <a:r>
              <a:rPr lang="en-US" dirty="0" smtClean="0"/>
              <a:t>balancer </a:t>
            </a:r>
            <a:r>
              <a:rPr lang="en-US" dirty="0"/>
              <a:t>and </a:t>
            </a:r>
            <a:r>
              <a:rPr lang="en-US" dirty="0" smtClean="0"/>
              <a:t>spun</a:t>
            </a:r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Mounting and Dismounting Tires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7005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</a:t>
            </a:r>
            <a:r>
              <a:rPr lang="en-US" dirty="0" smtClean="0"/>
              <a:t>ire </a:t>
            </a:r>
            <a:r>
              <a:rPr lang="en-US" dirty="0"/>
              <a:t>changing </a:t>
            </a:r>
            <a:r>
              <a:rPr lang="en-US" dirty="0" smtClean="0"/>
              <a:t>machine</a:t>
            </a:r>
            <a:r>
              <a:rPr lang="en-US" dirty="0"/>
              <a:t> </a:t>
            </a:r>
            <a:r>
              <a:rPr lang="en-US" dirty="0" smtClean="0"/>
              <a:t>or tire changer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</a:t>
            </a:r>
            <a:r>
              <a:rPr lang="en-US" dirty="0"/>
              <a:t>to force </a:t>
            </a:r>
            <a:r>
              <a:rPr lang="en-US" dirty="0" smtClean="0"/>
              <a:t>rubber </a:t>
            </a:r>
            <a:r>
              <a:rPr lang="en-US" dirty="0"/>
              <a:t>tire on and </a:t>
            </a:r>
            <a:r>
              <a:rPr lang="en-US" dirty="0" smtClean="0"/>
              <a:t>off metal wheel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Pneumatic </a:t>
            </a:r>
            <a:r>
              <a:rPr lang="en-US" dirty="0"/>
              <a:t>bead breaker is used </a:t>
            </a:r>
            <a:r>
              <a:rPr lang="en-US" dirty="0" smtClean="0"/>
              <a:t>first </a:t>
            </a:r>
            <a:r>
              <a:rPr lang="en-US" dirty="0"/>
              <a:t>to </a:t>
            </a:r>
            <a:r>
              <a:rPr lang="en-US" dirty="0" smtClean="0"/>
              <a:t>force tire </a:t>
            </a:r>
            <a:r>
              <a:rPr lang="en-US" dirty="0"/>
              <a:t>bead away from </a:t>
            </a:r>
            <a:r>
              <a:rPr lang="en-US" dirty="0" smtClean="0"/>
              <a:t>wheel rim</a:t>
            </a:r>
            <a:endParaRPr lang="en-US" dirty="0"/>
          </a:p>
        </p:txBody>
      </p:sp>
      <p:pic>
        <p:nvPicPr>
          <p:cNvPr id="56324" name="Content Placeholder 5" descr="75-18A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5438" y="1574800"/>
            <a:ext cx="3597275" cy="4946650"/>
          </a:xfrm>
        </p:spPr>
      </p:pic>
      <p:sp>
        <p:nvSpPr>
          <p:cNvPr id="56325" name="Rectangle 4"/>
          <p:cNvSpPr>
            <a:spLocks noChangeArrowheads="1"/>
          </p:cNvSpPr>
          <p:nvPr/>
        </p:nvSpPr>
        <p:spPr bwMode="auto">
          <a:xfrm>
            <a:off x="3090863" y="6315075"/>
            <a:ext cx="2174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(Hunter Engineering Co.)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Mounting and Dismounting Tires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Rules </a:t>
            </a:r>
            <a:r>
              <a:rPr lang="en-US" dirty="0"/>
              <a:t>to follow when mounting or </a:t>
            </a:r>
            <a:r>
              <a:rPr lang="en-US" dirty="0" smtClean="0"/>
              <a:t>dismounting tires include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Wear eye protection and remove </a:t>
            </a:r>
            <a:r>
              <a:rPr lang="en-US" dirty="0" smtClean="0"/>
              <a:t>valve core before </a:t>
            </a:r>
            <a:r>
              <a:rPr lang="en-US" dirty="0"/>
              <a:t>breaking </a:t>
            </a:r>
            <a:r>
              <a:rPr lang="en-US" dirty="0" smtClean="0"/>
              <a:t>bead </a:t>
            </a:r>
            <a:r>
              <a:rPr lang="en-US" dirty="0"/>
              <a:t>away from </a:t>
            </a:r>
            <a:r>
              <a:rPr lang="en-US" dirty="0" smtClean="0"/>
              <a:t>wheel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 </a:t>
            </a:r>
            <a:r>
              <a:rPr lang="en-US" dirty="0"/>
              <a:t>your </a:t>
            </a:r>
            <a:r>
              <a:rPr lang="en-US" dirty="0" smtClean="0"/>
              <a:t>fingers </a:t>
            </a:r>
            <a:r>
              <a:rPr lang="en-US" dirty="0"/>
              <a:t>out of the way when </a:t>
            </a:r>
            <a:r>
              <a:rPr lang="en-US" dirty="0" smtClean="0"/>
              <a:t>removing tire </a:t>
            </a:r>
            <a:r>
              <a:rPr lang="en-US" dirty="0"/>
              <a:t>from </a:t>
            </a:r>
            <a:r>
              <a:rPr lang="en-US" dirty="0" smtClean="0"/>
              <a:t>wheel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Never mount </a:t>
            </a:r>
            <a:r>
              <a:rPr lang="en-US" dirty="0" smtClean="0"/>
              <a:t>tire </a:t>
            </a:r>
            <a:r>
              <a:rPr lang="en-US" dirty="0"/>
              <a:t>on </a:t>
            </a:r>
            <a:r>
              <a:rPr lang="en-US" dirty="0" smtClean="0"/>
              <a:t>rim </a:t>
            </a:r>
            <a:r>
              <a:rPr lang="en-US" dirty="0"/>
              <a:t>that is not </a:t>
            </a:r>
            <a:r>
              <a:rPr lang="en-US" dirty="0" smtClean="0"/>
              <a:t>smooth and clean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Mounting and Dismounting Tires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Always </a:t>
            </a:r>
            <a:r>
              <a:rPr lang="en-US" dirty="0" smtClean="0"/>
              <a:t>lubricate </a:t>
            </a:r>
            <a:r>
              <a:rPr lang="en-US" dirty="0"/>
              <a:t>tire bead and </a:t>
            </a:r>
            <a:r>
              <a:rPr lang="en-US" dirty="0" smtClean="0"/>
              <a:t>wheel flange </a:t>
            </a:r>
            <a:r>
              <a:rPr lang="en-US" dirty="0"/>
              <a:t>with proper </a:t>
            </a:r>
            <a:r>
              <a:rPr lang="en-US" dirty="0" smtClean="0"/>
              <a:t>before </a:t>
            </a:r>
            <a:r>
              <a:rPr lang="en-US" dirty="0"/>
              <a:t>mounting </a:t>
            </a:r>
            <a:r>
              <a:rPr lang="en-US" dirty="0" smtClean="0"/>
              <a:t>tire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care when mounting or dismounting </a:t>
            </a:r>
            <a:r>
              <a:rPr lang="en-US" dirty="0" smtClean="0"/>
              <a:t>tires on </a:t>
            </a:r>
            <a:r>
              <a:rPr lang="en-US" dirty="0"/>
              <a:t>wheels equipped with air pressure </a:t>
            </a:r>
            <a:r>
              <a:rPr lang="en-US" dirty="0" smtClean="0"/>
              <a:t>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Do not </a:t>
            </a:r>
            <a:r>
              <a:rPr lang="en-US" dirty="0" smtClean="0"/>
              <a:t>inflate tire </a:t>
            </a:r>
            <a:r>
              <a:rPr lang="en-US" dirty="0"/>
              <a:t>when it is lying on </a:t>
            </a:r>
            <a:r>
              <a:rPr lang="en-US" dirty="0" smtClean="0"/>
              <a:t>floor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Stand </a:t>
            </a:r>
            <a:r>
              <a:rPr lang="en-US" dirty="0"/>
              <a:t>away from </a:t>
            </a:r>
            <a:r>
              <a:rPr lang="en-US" dirty="0" smtClean="0"/>
              <a:t>tire </a:t>
            </a:r>
            <a:r>
              <a:rPr lang="en-US" dirty="0"/>
              <a:t>when adding air </a:t>
            </a:r>
            <a:r>
              <a:rPr lang="en-US" dirty="0" smtClean="0"/>
              <a:t>after mounting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Mounting and Dismounting Tires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Do not exceed 40–50 </a:t>
            </a:r>
            <a:r>
              <a:rPr lang="en-US" dirty="0" smtClean="0"/>
              <a:t>when</a:t>
            </a:r>
            <a:r>
              <a:rPr lang="en-US" dirty="0"/>
              <a:t> </a:t>
            </a:r>
            <a:r>
              <a:rPr lang="en-US" dirty="0" smtClean="0"/>
              <a:t>initially inflating tire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</a:t>
            </a:r>
            <a:r>
              <a:rPr lang="en-US" dirty="0"/>
              <a:t>initial </a:t>
            </a:r>
            <a:r>
              <a:rPr lang="en-US" dirty="0" smtClean="0"/>
              <a:t>inflation</a:t>
            </a:r>
            <a:r>
              <a:rPr lang="en-US" dirty="0"/>
              <a:t>, install </a:t>
            </a:r>
            <a:r>
              <a:rPr lang="en-US" dirty="0" smtClean="0"/>
              <a:t>core </a:t>
            </a:r>
            <a:r>
              <a:rPr lang="en-US" dirty="0"/>
              <a:t>and </a:t>
            </a:r>
            <a:r>
              <a:rPr lang="en-US" dirty="0" smtClean="0"/>
              <a:t>inflate</a:t>
            </a:r>
            <a:r>
              <a:rPr lang="en-US" dirty="0"/>
              <a:t> </a:t>
            </a:r>
            <a:r>
              <a:rPr lang="en-US" dirty="0" smtClean="0"/>
              <a:t>tire </a:t>
            </a:r>
            <a:r>
              <a:rPr lang="en-US" dirty="0"/>
              <a:t>to </a:t>
            </a:r>
            <a:r>
              <a:rPr lang="en-US" dirty="0" smtClean="0"/>
              <a:t>recommended pressure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Puncture Repair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tire </a:t>
            </a:r>
            <a:r>
              <a:rPr lang="en-US" dirty="0"/>
              <a:t>from </a:t>
            </a:r>
            <a:r>
              <a:rPr lang="en-US" dirty="0" smtClean="0"/>
              <a:t>rim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</a:t>
            </a:r>
            <a:r>
              <a:rPr lang="en-US" dirty="0"/>
              <a:t>dismounting </a:t>
            </a:r>
            <a:r>
              <a:rPr lang="en-US" dirty="0" smtClean="0"/>
              <a:t>tire</a:t>
            </a:r>
            <a:r>
              <a:rPr lang="en-US" dirty="0"/>
              <a:t>, inspect </a:t>
            </a:r>
            <a:r>
              <a:rPr lang="en-US" dirty="0" smtClean="0"/>
              <a:t>inside </a:t>
            </a:r>
            <a:r>
              <a:rPr lang="en-US" dirty="0"/>
              <a:t>surface carefully to locate </a:t>
            </a:r>
            <a:r>
              <a:rPr lang="en-US" dirty="0" smtClean="0"/>
              <a:t>puncture </a:t>
            </a:r>
            <a:r>
              <a:rPr lang="en-US" dirty="0"/>
              <a:t>and to determine </a:t>
            </a:r>
            <a:r>
              <a:rPr lang="en-US" dirty="0" smtClean="0"/>
              <a:t>nature and extent of 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Fill injury using recommended plug </a:t>
            </a:r>
            <a:r>
              <a:rPr lang="en-US" dirty="0"/>
              <a:t>or liquid </a:t>
            </a:r>
            <a:r>
              <a:rPr lang="en-US" dirty="0" smtClean="0"/>
              <a:t>sealant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Puncture Repair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Select </a:t>
            </a:r>
            <a:r>
              <a:rPr lang="en-US" dirty="0" smtClean="0"/>
              <a:t>patch </a:t>
            </a:r>
            <a:r>
              <a:rPr lang="en-US" dirty="0"/>
              <a:t>that extends well beyond </a:t>
            </a:r>
            <a:r>
              <a:rPr lang="en-US" dirty="0" smtClean="0"/>
              <a:t>damaged </a:t>
            </a:r>
            <a:r>
              <a:rPr lang="en-US" dirty="0"/>
              <a:t>area, so </a:t>
            </a:r>
            <a:r>
              <a:rPr lang="en-US" dirty="0" smtClean="0"/>
              <a:t>it </a:t>
            </a:r>
            <a:r>
              <a:rPr lang="en-US" dirty="0"/>
              <a:t>will adhere properly to </a:t>
            </a:r>
            <a:r>
              <a:rPr lang="en-US" dirty="0" smtClean="0"/>
              <a:t>inner </a:t>
            </a:r>
            <a:r>
              <a:rPr lang="en-US" dirty="0"/>
              <a:t>liner and withstand </a:t>
            </a:r>
            <a:r>
              <a:rPr lang="en-US" dirty="0" smtClean="0"/>
              <a:t>heat </a:t>
            </a:r>
            <a:r>
              <a:rPr lang="en-US" dirty="0"/>
              <a:t>and mechanical stresses of tire </a:t>
            </a:r>
            <a:r>
              <a:rPr lang="en-US" dirty="0" smtClean="0"/>
              <a:t>use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Scuff </a:t>
            </a:r>
            <a:r>
              <a:rPr lang="en-US" dirty="0" smtClean="0"/>
              <a:t>area </a:t>
            </a:r>
            <a:r>
              <a:rPr lang="en-US" dirty="0"/>
              <a:t>that </a:t>
            </a:r>
            <a:r>
              <a:rPr lang="en-US" dirty="0" smtClean="0"/>
              <a:t>patch will </a:t>
            </a:r>
            <a:r>
              <a:rPr lang="en-US" dirty="0"/>
              <a:t>cover, so that it will adhere </a:t>
            </a:r>
            <a:r>
              <a:rPr lang="en-US" dirty="0" smtClean="0"/>
              <a:t>tightly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Apply proper </a:t>
            </a:r>
            <a:r>
              <a:rPr lang="en-US" dirty="0"/>
              <a:t>cement </a:t>
            </a:r>
            <a:r>
              <a:rPr lang="en-US" dirty="0" smtClean="0"/>
              <a:t>to inner </a:t>
            </a:r>
            <a:r>
              <a:rPr lang="en-US" dirty="0"/>
              <a:t>liner, following </a:t>
            </a:r>
            <a:r>
              <a:rPr lang="en-US" dirty="0" smtClean="0"/>
              <a:t>repair kit directions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Puncture Repair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09892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covering </a:t>
            </a:r>
            <a:r>
              <a:rPr lang="en-US" dirty="0"/>
              <a:t>from </a:t>
            </a:r>
            <a:r>
              <a:rPr lang="en-US" dirty="0" smtClean="0"/>
              <a:t>adhesive side </a:t>
            </a:r>
            <a:r>
              <a:rPr lang="en-US" dirty="0"/>
              <a:t>of </a:t>
            </a:r>
            <a:r>
              <a:rPr lang="en-US" dirty="0" smtClean="0"/>
              <a:t>patch </a:t>
            </a:r>
            <a:r>
              <a:rPr lang="en-US" dirty="0"/>
              <a:t>and </a:t>
            </a:r>
            <a:r>
              <a:rPr lang="en-US" dirty="0" smtClean="0"/>
              <a:t>carefully place patch </a:t>
            </a:r>
            <a:r>
              <a:rPr lang="en-US" dirty="0"/>
              <a:t>on </a:t>
            </a:r>
            <a:r>
              <a:rPr lang="en-US" dirty="0" smtClean="0"/>
              <a:t>inner liner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 err="1" smtClean="0"/>
              <a:t>stitcher</a:t>
            </a:r>
            <a:r>
              <a:rPr lang="en-US" dirty="0" smtClean="0"/>
              <a:t> tool to tightly bond patch to inner liner</a:t>
            </a:r>
            <a:endParaRPr lang="en-US" dirty="0"/>
          </a:p>
        </p:txBody>
      </p:sp>
      <p:pic>
        <p:nvPicPr>
          <p:cNvPr id="62468" name="Content Placeholder 4" descr="75-1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2963" y="2508250"/>
            <a:ext cx="4330700" cy="3254375"/>
          </a:xfrm>
        </p:spPr>
      </p:pic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6970713" y="6129338"/>
            <a:ext cx="217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(Hunter Engineering Co.)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Tubeless Tire Repair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altLang="en-US" smtClean="0">
                <a:solidFill>
                  <a:srgbClr val="404040"/>
                </a:solidFill>
              </a:rPr>
              <a:t>Basic rules for tubeless tire repair</a:t>
            </a:r>
          </a:p>
          <a:p>
            <a:pPr marL="0" indent="0"/>
            <a:r>
              <a:rPr lang="en-US" altLang="en-US" smtClean="0">
                <a:solidFill>
                  <a:srgbClr val="404040"/>
                </a:solidFill>
              </a:rPr>
              <a:t>Do not attempt to repair puncture by plugging it from outside of tire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Always dismount tire and patch inner liner</a:t>
            </a:r>
          </a:p>
          <a:p>
            <a:pPr marL="0" indent="0"/>
            <a:r>
              <a:rPr lang="en-US" altLang="en-US" smtClean="0">
                <a:solidFill>
                  <a:srgbClr val="404040"/>
                </a:solidFill>
              </a:rPr>
              <a:t>Never attempt to repair sidewalls or tires with punctures larger than 1/2″ in diameter</a:t>
            </a:r>
          </a:p>
          <a:p>
            <a:pPr marL="0" indent="0"/>
            <a:r>
              <a:rPr lang="en-US" altLang="en-US" smtClean="0">
                <a:solidFill>
                  <a:srgbClr val="404040"/>
                </a:solidFill>
              </a:rPr>
              <a:t>When removing an object from tire, reduce air pressure to at least 15 psi</a:t>
            </a:r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Tubeless Tire Repair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Broken strands in steel belted tires may </a:t>
            </a:r>
            <a:r>
              <a:rPr lang="en-US" dirty="0" smtClean="0"/>
              <a:t>indicate serious 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Broken strands could </a:t>
            </a:r>
            <a:r>
              <a:rPr lang="en-US" dirty="0"/>
              <a:t>puncture </a:t>
            </a:r>
            <a:r>
              <a:rPr lang="en-US" dirty="0" smtClean="0"/>
              <a:t>patch </a:t>
            </a:r>
            <a:r>
              <a:rPr lang="en-US" dirty="0"/>
              <a:t>or plug, causing </a:t>
            </a:r>
            <a:r>
              <a:rPr lang="en-US" dirty="0" smtClean="0"/>
              <a:t>serious </a:t>
            </a:r>
            <a:r>
              <a:rPr lang="en-US" dirty="0"/>
              <a:t>tire </a:t>
            </a:r>
            <a:r>
              <a:rPr lang="en-US" dirty="0" smtClean="0"/>
              <a:t>failure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Follow exact </a:t>
            </a:r>
            <a:r>
              <a:rPr lang="en-US" dirty="0"/>
              <a:t>procedures given with </a:t>
            </a:r>
            <a:r>
              <a:rPr lang="en-US" dirty="0" smtClean="0"/>
              <a:t>tire repair kit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Pressure Monitoring System Service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Two </a:t>
            </a:r>
            <a:r>
              <a:rPr lang="en-US" dirty="0"/>
              <a:t>types of tire pressure </a:t>
            </a:r>
            <a:r>
              <a:rPr lang="en-US" dirty="0" smtClean="0"/>
              <a:t>monitoring systems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Direct </a:t>
            </a:r>
            <a:r>
              <a:rPr lang="en-US" dirty="0"/>
              <a:t>systems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Indirect 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tire </a:t>
            </a:r>
            <a:r>
              <a:rPr lang="en-US" dirty="0"/>
              <a:t>in </a:t>
            </a:r>
            <a:r>
              <a:rPr lang="en-US" dirty="0" smtClean="0"/>
              <a:t>direct </a:t>
            </a:r>
            <a:r>
              <a:rPr lang="en-US" dirty="0"/>
              <a:t>system has low air pressure </a:t>
            </a:r>
            <a:r>
              <a:rPr lang="en-US" dirty="0" smtClean="0"/>
              <a:t>but system </a:t>
            </a:r>
            <a:r>
              <a:rPr lang="en-US" dirty="0"/>
              <a:t>does not activate, suspect </a:t>
            </a:r>
            <a:r>
              <a:rPr lang="en-US" dirty="0" smtClean="0"/>
              <a:t>tire pressure 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These sensors are battery operated and batteries can become drained after long period of service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Pressure Monitoring System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In most cases, sensor must be replaced when its battery becomes discharged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If sensors are working properly, problem may be in receiver, warning light, or wiring between receiver and warning light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When installing new drop center-mounted sensor, position new sensor 180° from valve stem </a:t>
            </a:r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Pressure Monitoring System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installing </a:t>
            </a:r>
            <a:r>
              <a:rPr lang="en-US" dirty="0" smtClean="0"/>
              <a:t>valve-mounted </a:t>
            </a:r>
            <a:r>
              <a:rPr lang="en-US" dirty="0"/>
              <a:t>sensor, use </a:t>
            </a:r>
            <a:r>
              <a:rPr lang="en-US" dirty="0" smtClean="0"/>
              <a:t>new stem </a:t>
            </a:r>
            <a:r>
              <a:rPr lang="en-US" dirty="0"/>
              <a:t>seals and torque </a:t>
            </a:r>
            <a:r>
              <a:rPr lang="en-US" dirty="0" smtClean="0"/>
              <a:t>stem </a:t>
            </a:r>
            <a:r>
              <a:rPr lang="en-US" dirty="0"/>
              <a:t>retaining nut to </a:t>
            </a:r>
            <a:r>
              <a:rPr lang="en-US" dirty="0" smtClean="0"/>
              <a:t>specifications </a:t>
            </a:r>
            <a:r>
              <a:rPr lang="en-US" dirty="0"/>
              <a:t>to prevent leaks and damage to </a:t>
            </a:r>
            <a:r>
              <a:rPr lang="en-US" dirty="0" smtClean="0"/>
              <a:t>sensor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After </a:t>
            </a:r>
            <a:r>
              <a:rPr lang="en-US" dirty="0" smtClean="0"/>
              <a:t>sensor </a:t>
            </a:r>
            <a:r>
              <a:rPr lang="en-US" dirty="0"/>
              <a:t>is replaced or </a:t>
            </a:r>
            <a:r>
              <a:rPr lang="en-US" dirty="0" smtClean="0"/>
              <a:t>vehicle’s tires are </a:t>
            </a:r>
            <a:r>
              <a:rPr lang="en-US" dirty="0"/>
              <a:t>rotated, </a:t>
            </a:r>
            <a:r>
              <a:rPr lang="en-US" dirty="0" smtClean="0"/>
              <a:t>sensors </a:t>
            </a:r>
            <a:r>
              <a:rPr lang="en-US" dirty="0"/>
              <a:t>must be calibrated </a:t>
            </a:r>
            <a:r>
              <a:rPr lang="en-US" dirty="0" smtClean="0"/>
              <a:t>using dedicated </a:t>
            </a:r>
            <a:r>
              <a:rPr lang="en-US" dirty="0"/>
              <a:t>calibration tool so </a:t>
            </a:r>
            <a:r>
              <a:rPr lang="en-US" dirty="0" smtClean="0"/>
              <a:t>receiver recognizes which </a:t>
            </a:r>
            <a:r>
              <a:rPr lang="en-US" dirty="0"/>
              <a:t>sensor is at which </a:t>
            </a:r>
            <a:r>
              <a:rPr lang="en-US" dirty="0" smtClean="0"/>
              <a:t>wheel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Pressure Monitoring System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Problems in indirect tire pressure monitoring </a:t>
            </a:r>
            <a:r>
              <a:rPr lang="en-US" dirty="0" smtClean="0"/>
              <a:t>systems are </a:t>
            </a:r>
            <a:r>
              <a:rPr lang="en-US" dirty="0"/>
              <a:t>often caused by faulty wheel speed </a:t>
            </a:r>
            <a:r>
              <a:rPr lang="en-US" dirty="0" smtClean="0"/>
              <a:t>sensors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Malfunctions in indirect systems generally </a:t>
            </a:r>
            <a:r>
              <a:rPr lang="en-US" dirty="0" smtClean="0"/>
              <a:t>also cause </a:t>
            </a:r>
            <a:r>
              <a:rPr lang="en-US" dirty="0"/>
              <a:t>anti-lock brake system </a:t>
            </a:r>
            <a:r>
              <a:rPr lang="en-US" dirty="0" smtClean="0"/>
              <a:t>malfunctions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 most cases</a:t>
            </a:r>
            <a:r>
              <a:rPr lang="en-US" dirty="0"/>
              <a:t>, these systems can be diagnosed using </a:t>
            </a:r>
            <a:r>
              <a:rPr lang="en-US" dirty="0" smtClean="0"/>
              <a:t>scan tool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Bearing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Wheel bearings are normally </a:t>
            </a:r>
            <a:r>
              <a:rPr lang="en-US" dirty="0" smtClean="0"/>
              <a:t>filled </a:t>
            </a:r>
            <a:r>
              <a:rPr lang="en-US" dirty="0"/>
              <a:t>with </a:t>
            </a:r>
            <a:r>
              <a:rPr lang="en-US" dirty="0" smtClean="0"/>
              <a:t>grease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</a:t>
            </a:r>
            <a:r>
              <a:rPr lang="en-US" dirty="0"/>
              <a:t> </a:t>
            </a:r>
            <a:r>
              <a:rPr lang="en-US" dirty="0" smtClean="0"/>
              <a:t>this </a:t>
            </a:r>
            <a:r>
              <a:rPr lang="en-US" dirty="0"/>
              <a:t>grease dries out, </a:t>
            </a:r>
            <a:r>
              <a:rPr lang="en-US" dirty="0" smtClean="0"/>
              <a:t>bearing </a:t>
            </a:r>
            <a:r>
              <a:rPr lang="en-US" dirty="0"/>
              <a:t>will </a:t>
            </a:r>
            <a:r>
              <a:rPr lang="en-US" dirty="0" smtClean="0"/>
              <a:t>fail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wheel bearings for wear when </a:t>
            </a:r>
            <a:r>
              <a:rPr lang="en-US" dirty="0" smtClean="0"/>
              <a:t>performing wheel</a:t>
            </a:r>
            <a:r>
              <a:rPr lang="en-US" dirty="0"/>
              <a:t>- or tire-related </a:t>
            </a:r>
            <a:r>
              <a:rPr lang="en-US" dirty="0" smtClean="0"/>
              <a:t>service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</a:t>
            </a:r>
            <a:r>
              <a:rPr lang="en-US" dirty="0"/>
              <a:t>wheel </a:t>
            </a:r>
            <a:r>
              <a:rPr lang="en-US" dirty="0" smtClean="0"/>
              <a:t>bearings can </a:t>
            </a:r>
            <a:r>
              <a:rPr lang="en-US" dirty="0"/>
              <a:t>be disassembled and packed </a:t>
            </a:r>
            <a:r>
              <a:rPr lang="en-US" dirty="0" smtClean="0"/>
              <a:t>with grease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Others are sealed units that require </a:t>
            </a:r>
            <a:r>
              <a:rPr lang="en-US" dirty="0" smtClean="0"/>
              <a:t>replacement when worn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Tapered Roller Bearings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Partially </a:t>
            </a:r>
            <a:r>
              <a:rPr lang="en-US" dirty="0"/>
              <a:t>loosen </a:t>
            </a:r>
            <a:r>
              <a:rPr lang="en-US" dirty="0" smtClean="0"/>
              <a:t>lug nuts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Raise vehicle </a:t>
            </a:r>
            <a:r>
              <a:rPr lang="en-US" dirty="0"/>
              <a:t>and secure it on </a:t>
            </a:r>
            <a:r>
              <a:rPr lang="en-US" dirty="0" smtClean="0"/>
              <a:t>jack stands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wheel</a:t>
            </a:r>
            <a:r>
              <a:rPr lang="en-US" dirty="0"/>
              <a:t>, grease cap, </a:t>
            </a:r>
            <a:r>
              <a:rPr lang="en-US" dirty="0" smtClean="0"/>
              <a:t>cotter pin</a:t>
            </a:r>
            <a:r>
              <a:rPr lang="en-US" dirty="0"/>
              <a:t>, nut lock, adjusting nut, and </a:t>
            </a:r>
            <a:r>
              <a:rPr lang="en-US" dirty="0" smtClean="0"/>
              <a:t>safety washer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Wiggle hub </a:t>
            </a:r>
            <a:r>
              <a:rPr lang="en-US" dirty="0"/>
              <a:t>and pull out </a:t>
            </a:r>
            <a:r>
              <a:rPr lang="en-US" dirty="0" smtClean="0"/>
              <a:t>outer wheel bearing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Tapered Roller Bearings 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Screw </a:t>
            </a:r>
            <a:r>
              <a:rPr lang="en-US" dirty="0" smtClean="0"/>
              <a:t>adjusting </a:t>
            </a:r>
            <a:r>
              <a:rPr lang="en-US" dirty="0"/>
              <a:t>nut back onto </a:t>
            </a:r>
            <a:r>
              <a:rPr lang="en-US" dirty="0" smtClean="0"/>
              <a:t>spindle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brake </a:t>
            </a:r>
            <a:r>
              <a:rPr lang="en-US" dirty="0"/>
              <a:t>caliper and secure </a:t>
            </a:r>
            <a:r>
              <a:rPr lang="en-US" dirty="0" smtClean="0"/>
              <a:t>it to </a:t>
            </a:r>
            <a:r>
              <a:rPr lang="en-US" dirty="0"/>
              <a:t>one side, if </a:t>
            </a:r>
            <a:r>
              <a:rPr lang="en-US" dirty="0" smtClean="0"/>
              <a:t>needed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Slide hub </a:t>
            </a:r>
            <a:r>
              <a:rPr lang="en-US" dirty="0"/>
              <a:t>outward on </a:t>
            </a:r>
            <a:r>
              <a:rPr lang="en-US" dirty="0" smtClean="0"/>
              <a:t>spindle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Wipe bearings </a:t>
            </a:r>
            <a:r>
              <a:rPr lang="en-US" dirty="0"/>
              <a:t>and races </a:t>
            </a:r>
            <a:r>
              <a:rPr lang="en-US" dirty="0" smtClean="0"/>
              <a:t>clean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Keep </a:t>
            </a:r>
            <a:r>
              <a:rPr lang="en-US" dirty="0" smtClean="0"/>
              <a:t>bearings </a:t>
            </a:r>
            <a:r>
              <a:rPr lang="en-US" dirty="0"/>
              <a:t>in order, </a:t>
            </a:r>
            <a:r>
              <a:rPr lang="en-US" dirty="0" smtClean="0"/>
              <a:t>because they </a:t>
            </a:r>
            <a:r>
              <a:rPr lang="en-US" dirty="0"/>
              <a:t>must be reinstalled in </a:t>
            </a:r>
            <a:r>
              <a:rPr lang="en-US" dirty="0" smtClean="0"/>
              <a:t>same races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Tapered Roller Bearings 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bearings </a:t>
            </a:r>
            <a:r>
              <a:rPr lang="en-US" dirty="0"/>
              <a:t>and </a:t>
            </a:r>
            <a:r>
              <a:rPr lang="en-US" dirty="0" smtClean="0"/>
              <a:t>races for damage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If problems are found</a:t>
            </a:r>
            <a:r>
              <a:rPr lang="en-US" dirty="0" smtClean="0"/>
              <a:t>, you </a:t>
            </a:r>
            <a:r>
              <a:rPr lang="en-US" dirty="0"/>
              <a:t>must replace both </a:t>
            </a:r>
            <a:r>
              <a:rPr lang="en-US" dirty="0" smtClean="0"/>
              <a:t>bearing and race </a:t>
            </a:r>
            <a:r>
              <a:rPr lang="en-US" dirty="0"/>
              <a:t>as </a:t>
            </a:r>
            <a:r>
              <a:rPr lang="en-US" dirty="0" smtClean="0"/>
              <a:t>a set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Wipe </a:t>
            </a:r>
            <a:r>
              <a:rPr lang="en-US" dirty="0"/>
              <a:t>out all </a:t>
            </a:r>
            <a:r>
              <a:rPr lang="en-US" dirty="0" smtClean="0"/>
              <a:t>old </a:t>
            </a:r>
            <a:r>
              <a:rPr lang="en-US" dirty="0"/>
              <a:t>grease from </a:t>
            </a:r>
            <a:r>
              <a:rPr lang="en-US" dirty="0" smtClean="0"/>
              <a:t>inside </a:t>
            </a:r>
            <a:r>
              <a:rPr lang="en-US" dirty="0"/>
              <a:t>of </a:t>
            </a:r>
            <a:r>
              <a:rPr lang="en-US" dirty="0" smtClean="0"/>
              <a:t>hub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Partially </a:t>
            </a:r>
            <a:r>
              <a:rPr lang="en-US" dirty="0" smtClean="0"/>
              <a:t>fill cavity </a:t>
            </a:r>
            <a:r>
              <a:rPr lang="en-US" dirty="0"/>
              <a:t>with new </a:t>
            </a:r>
            <a:r>
              <a:rPr lang="en-US" dirty="0" smtClean="0"/>
              <a:t>wheel bearing grease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 pack </a:t>
            </a:r>
            <a:r>
              <a:rPr lang="en-US" dirty="0" smtClean="0"/>
              <a:t>bearings</a:t>
            </a:r>
            <a:r>
              <a:rPr lang="en-US" dirty="0"/>
              <a:t>, use your </a:t>
            </a:r>
            <a:r>
              <a:rPr lang="en-US" dirty="0" smtClean="0"/>
              <a:t>hands or bearing packer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Tapered Roller Bearings 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Place </a:t>
            </a:r>
            <a:r>
              <a:rPr lang="en-US" dirty="0" smtClean="0"/>
              <a:t>inner </a:t>
            </a:r>
            <a:r>
              <a:rPr lang="en-US" dirty="0"/>
              <a:t>bearing into its </a:t>
            </a:r>
            <a:r>
              <a:rPr lang="en-US" dirty="0" smtClean="0"/>
              <a:t>race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Using seal </a:t>
            </a:r>
            <a:r>
              <a:rPr lang="en-US" dirty="0"/>
              <a:t>driver, install </a:t>
            </a:r>
            <a:r>
              <a:rPr lang="en-US" dirty="0" smtClean="0"/>
              <a:t>new grease </a:t>
            </a:r>
            <a:r>
              <a:rPr lang="en-US" dirty="0"/>
              <a:t>seal in </a:t>
            </a:r>
            <a:r>
              <a:rPr lang="en-US" dirty="0" smtClean="0"/>
              <a:t>hub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seal driver is </a:t>
            </a:r>
            <a:r>
              <a:rPr lang="en-US" dirty="0"/>
              <a:t>not available, drive </a:t>
            </a:r>
            <a:r>
              <a:rPr lang="en-US" dirty="0" smtClean="0"/>
              <a:t>seal </a:t>
            </a:r>
            <a:r>
              <a:rPr lang="en-US" dirty="0"/>
              <a:t>into </a:t>
            </a:r>
            <a:r>
              <a:rPr lang="en-US" dirty="0" smtClean="0"/>
              <a:t>hub </a:t>
            </a:r>
            <a:r>
              <a:rPr lang="en-US" dirty="0"/>
              <a:t>with light taps from </a:t>
            </a:r>
            <a:r>
              <a:rPr lang="en-US" dirty="0" smtClean="0"/>
              <a:t>hammer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Wipe </a:t>
            </a:r>
            <a:r>
              <a:rPr lang="en-US" dirty="0" smtClean="0"/>
              <a:t>spindle clean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Slide hub </a:t>
            </a:r>
            <a:r>
              <a:rPr lang="en-US" dirty="0"/>
              <a:t>into position and </a:t>
            </a:r>
            <a:r>
              <a:rPr lang="en-US" dirty="0" smtClean="0"/>
              <a:t>install outer bearing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Tapered Roller Bearings 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Fit </a:t>
            </a:r>
            <a:r>
              <a:rPr lang="en-US" dirty="0" smtClean="0"/>
              <a:t>safety </a:t>
            </a:r>
            <a:r>
              <a:rPr lang="en-US" dirty="0"/>
              <a:t>washer against </a:t>
            </a:r>
            <a:r>
              <a:rPr lang="en-US" dirty="0" smtClean="0"/>
              <a:t>bearing and </a:t>
            </a:r>
            <a:r>
              <a:rPr lang="en-US" dirty="0"/>
              <a:t>screw on </a:t>
            </a:r>
            <a:r>
              <a:rPr lang="en-US" dirty="0" smtClean="0"/>
              <a:t>adjusting nut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adjusting </a:t>
            </a:r>
            <a:r>
              <a:rPr lang="en-US" dirty="0"/>
              <a:t>nut as </a:t>
            </a:r>
            <a:r>
              <a:rPr lang="en-US" dirty="0" smtClean="0"/>
              <a:t>described in service manual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nut lock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Install and bend </a:t>
            </a:r>
            <a:r>
              <a:rPr lang="en-US" dirty="0" smtClean="0"/>
              <a:t>new </a:t>
            </a:r>
            <a:r>
              <a:rPr lang="en-US" dirty="0"/>
              <a:t>cotter </a:t>
            </a:r>
            <a:r>
              <a:rPr lang="en-US" dirty="0" smtClean="0"/>
              <a:t>pin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Force </a:t>
            </a:r>
            <a:r>
              <a:rPr lang="en-US" dirty="0" smtClean="0"/>
              <a:t>dust </a:t>
            </a:r>
            <a:r>
              <a:rPr lang="en-US" dirty="0"/>
              <a:t>cap back into </a:t>
            </a:r>
            <a:r>
              <a:rPr lang="en-US" dirty="0" smtClean="0"/>
              <a:t>hub to </a:t>
            </a:r>
            <a:r>
              <a:rPr lang="en-US" dirty="0"/>
              <a:t>protect </a:t>
            </a:r>
            <a:r>
              <a:rPr lang="en-US" dirty="0" smtClean="0"/>
              <a:t>bearings </a:t>
            </a:r>
            <a:r>
              <a:rPr lang="en-US" dirty="0"/>
              <a:t>for road dirt </a:t>
            </a:r>
            <a:r>
              <a:rPr lang="en-US" dirty="0" smtClean="0"/>
              <a:t>or water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Ball or Straight </a:t>
            </a:r>
            <a:br>
              <a:rPr lang="en-US" altLang="en-US" smtClean="0"/>
            </a:br>
            <a:r>
              <a:rPr lang="en-US" altLang="en-US" smtClean="0"/>
              <a:t>Roller Bearings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Loosen wheel </a:t>
            </a:r>
            <a:r>
              <a:rPr lang="en-US" dirty="0"/>
              <a:t>lug nuts </a:t>
            </a:r>
            <a:r>
              <a:rPr lang="en-US" dirty="0" smtClean="0"/>
              <a:t>and spindle nut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Raise vehicle </a:t>
            </a:r>
            <a:r>
              <a:rPr lang="en-US" dirty="0"/>
              <a:t>and secure it on </a:t>
            </a:r>
            <a:r>
              <a:rPr lang="en-US" dirty="0" smtClean="0"/>
              <a:t>jack stands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lug </a:t>
            </a:r>
            <a:r>
              <a:rPr lang="en-US" dirty="0"/>
              <a:t>nut or bolts, </a:t>
            </a:r>
            <a:r>
              <a:rPr lang="en-US" dirty="0" smtClean="0"/>
              <a:t>wheel, and axle nut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caliper </a:t>
            </a:r>
            <a:r>
              <a:rPr lang="en-US" dirty="0"/>
              <a:t>and hang it to </a:t>
            </a:r>
            <a:r>
              <a:rPr lang="en-US" dirty="0" smtClean="0"/>
              <a:t>one side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Unbolt brake </a:t>
            </a:r>
            <a:r>
              <a:rPr lang="en-US" dirty="0"/>
              <a:t>disc from </a:t>
            </a:r>
            <a:r>
              <a:rPr lang="en-US" dirty="0" smtClean="0"/>
              <a:t>hub</a:t>
            </a:r>
            <a:r>
              <a:rPr lang="en-US" dirty="0"/>
              <a:t>, </a:t>
            </a:r>
            <a:r>
              <a:rPr lang="en-US" dirty="0" smtClean="0"/>
              <a:t>if needed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Ball or Straight </a:t>
            </a:r>
            <a:br>
              <a:rPr lang="en-US" altLang="en-US" smtClean="0"/>
            </a:br>
            <a:r>
              <a:rPr lang="en-US" altLang="en-US" smtClean="0"/>
              <a:t>Roller Bearings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Remove </a:t>
            </a:r>
            <a:r>
              <a:rPr lang="en-US" dirty="0" smtClean="0"/>
              <a:t>steering </a:t>
            </a:r>
            <a:r>
              <a:rPr lang="en-US" dirty="0"/>
              <a:t>knuckle and </a:t>
            </a:r>
            <a:r>
              <a:rPr lang="en-US" dirty="0" smtClean="0"/>
              <a:t>hub assembly </a:t>
            </a:r>
            <a:r>
              <a:rPr lang="en-US" dirty="0"/>
              <a:t>from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Depending </a:t>
            </a:r>
            <a:r>
              <a:rPr lang="en-US" dirty="0"/>
              <a:t>on </a:t>
            </a:r>
            <a:r>
              <a:rPr lang="en-US" dirty="0" smtClean="0"/>
              <a:t>design </a:t>
            </a:r>
            <a:r>
              <a:rPr lang="en-US" dirty="0"/>
              <a:t>of </a:t>
            </a:r>
            <a:r>
              <a:rPr lang="en-US" dirty="0" smtClean="0"/>
              <a:t>hub, remove hub either </a:t>
            </a:r>
            <a:r>
              <a:rPr lang="en-US" dirty="0"/>
              <a:t>before or after removing </a:t>
            </a:r>
            <a:r>
              <a:rPr lang="en-US" dirty="0" smtClean="0"/>
              <a:t>steering knuckle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</a:t>
            </a:r>
            <a:r>
              <a:rPr lang="en-US" dirty="0"/>
              <a:t>hub removal, remove </a:t>
            </a:r>
            <a:r>
              <a:rPr lang="en-US" dirty="0" smtClean="0"/>
              <a:t>bearing using hydraulic </a:t>
            </a:r>
            <a:r>
              <a:rPr lang="en-US" dirty="0"/>
              <a:t>press or </a:t>
            </a:r>
            <a:r>
              <a:rPr lang="en-US" dirty="0" smtClean="0"/>
              <a:t>driver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Before </a:t>
            </a:r>
            <a:r>
              <a:rPr lang="en-US" dirty="0"/>
              <a:t>installing new bearings, </a:t>
            </a:r>
            <a:r>
              <a:rPr lang="en-US" dirty="0" smtClean="0"/>
              <a:t>pack them </a:t>
            </a:r>
            <a:r>
              <a:rPr lang="en-US" dirty="0"/>
              <a:t>with grease if </a:t>
            </a:r>
            <a:r>
              <a:rPr lang="en-US" dirty="0" smtClean="0"/>
              <a:t>not sealed units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Ball or Straight </a:t>
            </a:r>
            <a:br>
              <a:rPr lang="en-US" altLang="en-US" smtClean="0"/>
            </a:br>
            <a:r>
              <a:rPr lang="en-US" altLang="en-US" smtClean="0"/>
              <a:t>Roller Bearings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Force new bearings into place with press or driving tool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After pressing or driving </a:t>
            </a:r>
            <a:r>
              <a:rPr lang="en-US" dirty="0" smtClean="0"/>
              <a:t>bearings into steering </a:t>
            </a:r>
            <a:r>
              <a:rPr lang="en-US" dirty="0"/>
              <a:t>knuckle or </a:t>
            </a:r>
            <a:r>
              <a:rPr lang="en-US" dirty="0" smtClean="0"/>
              <a:t>bearing support</a:t>
            </a:r>
            <a:r>
              <a:rPr lang="en-US" dirty="0"/>
              <a:t>, install </a:t>
            </a:r>
            <a:r>
              <a:rPr lang="en-US" dirty="0" smtClean="0"/>
              <a:t>new </a:t>
            </a:r>
            <a:r>
              <a:rPr lang="en-US" dirty="0"/>
              <a:t>grease </a:t>
            </a:r>
            <a:r>
              <a:rPr lang="en-US" dirty="0" smtClean="0"/>
              <a:t>seal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Coat inner </a:t>
            </a:r>
            <a:r>
              <a:rPr lang="en-US" dirty="0"/>
              <a:t>lip of </a:t>
            </a:r>
            <a:r>
              <a:rPr lang="en-US" dirty="0" smtClean="0"/>
              <a:t>grease seal with </a:t>
            </a:r>
            <a:r>
              <a:rPr lang="en-US" dirty="0"/>
              <a:t>grease and </a:t>
            </a:r>
            <a:r>
              <a:rPr lang="en-US" dirty="0" smtClean="0"/>
              <a:t>outer diameter with sealer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seal </a:t>
            </a:r>
            <a:r>
              <a:rPr lang="en-US" dirty="0"/>
              <a:t>driving tool and light </a:t>
            </a:r>
            <a:r>
              <a:rPr lang="en-US" dirty="0" smtClean="0"/>
              <a:t>hammer taps </a:t>
            </a:r>
            <a:r>
              <a:rPr lang="en-US" dirty="0"/>
              <a:t>to force </a:t>
            </a:r>
            <a:r>
              <a:rPr lang="en-US" dirty="0" smtClean="0"/>
              <a:t>seal </a:t>
            </a:r>
            <a:r>
              <a:rPr lang="en-US" dirty="0"/>
              <a:t>into </a:t>
            </a:r>
            <a:r>
              <a:rPr lang="en-US" dirty="0" smtClean="0"/>
              <a:t>hub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Ball or Straight </a:t>
            </a:r>
            <a:br>
              <a:rPr lang="en-US" altLang="en-US" smtClean="0"/>
            </a:br>
            <a:r>
              <a:rPr lang="en-US" altLang="en-US" smtClean="0"/>
              <a:t>Roller Bearings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Press </a:t>
            </a:r>
            <a:r>
              <a:rPr lang="en-US" dirty="0" smtClean="0"/>
              <a:t>hub </a:t>
            </a:r>
            <a:r>
              <a:rPr lang="en-US" dirty="0"/>
              <a:t>into </a:t>
            </a:r>
            <a:r>
              <a:rPr lang="en-US" dirty="0" smtClean="0"/>
              <a:t>steering knuckle and </a:t>
            </a:r>
            <a:r>
              <a:rPr lang="en-US" dirty="0"/>
              <a:t>wheel bearing assembly, if </a:t>
            </a:r>
            <a:r>
              <a:rPr lang="en-US" dirty="0" smtClean="0"/>
              <a:t>needed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</a:t>
            </a:r>
            <a:r>
              <a:rPr lang="en-US" dirty="0"/>
              <a:t>pressing </a:t>
            </a:r>
            <a:r>
              <a:rPr lang="en-US" dirty="0" smtClean="0"/>
              <a:t>wheel </a:t>
            </a:r>
            <a:r>
              <a:rPr lang="en-US" dirty="0"/>
              <a:t>bearing in </a:t>
            </a:r>
            <a:r>
              <a:rPr lang="en-US" dirty="0" smtClean="0"/>
              <a:t>or out</a:t>
            </a:r>
            <a:r>
              <a:rPr lang="en-US" dirty="0"/>
              <a:t>, apply force to </a:t>
            </a:r>
            <a:r>
              <a:rPr lang="en-US" dirty="0" smtClean="0"/>
              <a:t>correct bearing race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Bearing</a:t>
            </a:r>
            <a:r>
              <a:rPr lang="en-US" dirty="0"/>
              <a:t> </a:t>
            </a:r>
            <a:r>
              <a:rPr lang="en-US" dirty="0" smtClean="0"/>
              <a:t>damage </a:t>
            </a:r>
            <a:r>
              <a:rPr lang="en-US" dirty="0"/>
              <a:t>will result if </a:t>
            </a:r>
            <a:r>
              <a:rPr lang="en-US" dirty="0" smtClean="0"/>
              <a:t>incorrect race is </a:t>
            </a:r>
            <a:r>
              <a:rPr lang="en-US" dirty="0"/>
              <a:t>pressed and jammed into </a:t>
            </a:r>
            <a:r>
              <a:rPr lang="en-US" dirty="0" smtClean="0"/>
              <a:t>bearings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</a:t>
            </a:r>
            <a:r>
              <a:rPr lang="en-US" dirty="0"/>
              <a:t>assembling </a:t>
            </a:r>
            <a:r>
              <a:rPr lang="en-US" dirty="0" smtClean="0"/>
              <a:t>wheel </a:t>
            </a:r>
            <a:r>
              <a:rPr lang="en-US" dirty="0"/>
              <a:t>bearings</a:t>
            </a:r>
            <a:r>
              <a:rPr lang="en-US" dirty="0" smtClean="0"/>
              <a:t>, install steering </a:t>
            </a:r>
            <a:r>
              <a:rPr lang="en-US" dirty="0"/>
              <a:t>knuckle </a:t>
            </a:r>
            <a:r>
              <a:rPr lang="en-US" dirty="0" smtClean="0"/>
              <a:t>assembly on 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Ball or Straight </a:t>
            </a:r>
            <a:br>
              <a:rPr lang="en-US" altLang="en-US" smtClean="0"/>
            </a:br>
            <a:r>
              <a:rPr lang="en-US" altLang="en-US" smtClean="0"/>
              <a:t>Roller Bearings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Install </a:t>
            </a:r>
            <a:r>
              <a:rPr lang="en-US" dirty="0" smtClean="0"/>
              <a:t>brake </a:t>
            </a:r>
            <a:r>
              <a:rPr lang="en-US" dirty="0"/>
              <a:t>disc, caliper, </a:t>
            </a:r>
            <a:r>
              <a:rPr lang="en-US" dirty="0" smtClean="0"/>
              <a:t>and other components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spindle </a:t>
            </a:r>
            <a:r>
              <a:rPr lang="en-US" dirty="0"/>
              <a:t>nut is </a:t>
            </a:r>
            <a:r>
              <a:rPr lang="en-US" dirty="0" smtClean="0"/>
              <a:t>tightened to specifications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You </a:t>
            </a:r>
            <a:r>
              <a:rPr lang="en-US" dirty="0"/>
              <a:t>may need to stake </a:t>
            </a:r>
            <a:r>
              <a:rPr lang="en-US" dirty="0" smtClean="0"/>
              <a:t>spindle </a:t>
            </a:r>
            <a:r>
              <a:rPr lang="en-US" dirty="0"/>
              <a:t>nut or install </a:t>
            </a:r>
            <a:r>
              <a:rPr lang="en-US" dirty="0" smtClean="0"/>
              <a:t>new lock nut </a:t>
            </a:r>
            <a:r>
              <a:rPr lang="en-US" dirty="0"/>
              <a:t>and </a:t>
            </a:r>
            <a:r>
              <a:rPr lang="en-US" dirty="0" smtClean="0"/>
              <a:t>new </a:t>
            </a:r>
            <a:r>
              <a:rPr lang="en-US" dirty="0"/>
              <a:t>cotter </a:t>
            </a:r>
            <a:r>
              <a:rPr lang="en-US" dirty="0" smtClean="0"/>
              <a:t>pin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Servicing Ball or Straight </a:t>
            </a:r>
            <a:br>
              <a:rPr lang="en-US" altLang="en-US" smtClean="0"/>
            </a:br>
            <a:r>
              <a:rPr lang="en-US" altLang="en-US" smtClean="0"/>
              <a:t>Roller Bearings (Cont.)</a:t>
            </a:r>
          </a:p>
        </p:txBody>
      </p:sp>
      <p:pic>
        <p:nvPicPr>
          <p:cNvPr id="80899" name="Content Placeholder 3" descr="75-2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6000" y="1482725"/>
            <a:ext cx="7289800" cy="5140325"/>
          </a:xfrm>
        </p:spPr>
      </p:pic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Driving Hub Assembly</a:t>
            </a:r>
          </a:p>
        </p:txBody>
      </p:sp>
      <p:pic>
        <p:nvPicPr>
          <p:cNvPr id="81923" name="Content Placeholder 3" descr="75-27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100" y="1663700"/>
            <a:ext cx="8229600" cy="4778375"/>
          </a:xfrm>
        </p:spPr>
      </p:pic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8172450" y="6288088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Replacing Nonserviceable Hub and Bearing 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bolts </a:t>
            </a:r>
            <a:r>
              <a:rPr lang="en-US" dirty="0"/>
              <a:t>holding </a:t>
            </a:r>
            <a:r>
              <a:rPr lang="en-US" dirty="0" smtClean="0"/>
              <a:t>bearing and </a:t>
            </a:r>
            <a:r>
              <a:rPr lang="en-US" dirty="0"/>
              <a:t>hub assembly to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installing new </a:t>
            </a:r>
            <a:r>
              <a:rPr lang="en-US" dirty="0"/>
              <a:t>hub and bearing assembly, torque </a:t>
            </a:r>
            <a:r>
              <a:rPr lang="en-US" dirty="0" smtClean="0"/>
              <a:t>bolts </a:t>
            </a:r>
            <a:r>
              <a:rPr lang="en-US" dirty="0"/>
              <a:t>to </a:t>
            </a:r>
            <a:r>
              <a:rPr lang="en-US" dirty="0" smtClean="0"/>
              <a:t>specifications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redit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2439</Words>
  <Application>Microsoft Office PowerPoint</Application>
  <PresentationFormat>On-screen Show (4:3)</PresentationFormat>
  <Paragraphs>361</Paragraphs>
  <Slides>59</Slides>
  <Notes>57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Title Slide</vt:lpstr>
      <vt:lpstr>4_Custom Design</vt:lpstr>
      <vt:lpstr>Ojectives</vt:lpstr>
      <vt:lpstr>Content</vt:lpstr>
      <vt:lpstr>PowerPoint Presentation</vt:lpstr>
      <vt:lpstr>74</vt:lpstr>
      <vt:lpstr>Objectives</vt:lpstr>
      <vt:lpstr>Objectives</vt:lpstr>
      <vt:lpstr>Tire, Wheel, and Wheel Bearing Diagnosis</vt:lpstr>
      <vt:lpstr>Tire, Wheel, and Wheel Bearing Diagnosis (Cont.)</vt:lpstr>
      <vt:lpstr>Tire, Wheel, and Wheel Bearing Diagnosis (Cont.)</vt:lpstr>
      <vt:lpstr>Tire Impact Damage</vt:lpstr>
      <vt:lpstr>Tire Wear Patterns</vt:lpstr>
      <vt:lpstr>Tire Inflation Problems</vt:lpstr>
      <vt:lpstr>Tire Inflation Problems (Cont.)</vt:lpstr>
      <vt:lpstr>Tire Inflation Problems (Cont.)</vt:lpstr>
      <vt:lpstr>Tire Vibration Problems</vt:lpstr>
      <vt:lpstr>Tire and Wheel Bearing Noise</vt:lpstr>
      <vt:lpstr>Tire and Wheel Bearing Noise (Cont.)</vt:lpstr>
      <vt:lpstr>Wheel Cover and Cap Service</vt:lpstr>
      <vt:lpstr>Tire Maintenance</vt:lpstr>
      <vt:lpstr>Periodic Inspection</vt:lpstr>
      <vt:lpstr>Checking Tire Inflation Pressure</vt:lpstr>
      <vt:lpstr>Checking Tire Inflation Pressure (Cont.)</vt:lpstr>
      <vt:lpstr>Rotating Tires</vt:lpstr>
      <vt:lpstr>Torquing Lug Nuts</vt:lpstr>
      <vt:lpstr>Replacing Lug Studs</vt:lpstr>
      <vt:lpstr>Measuring Tire and Wheel Runout</vt:lpstr>
      <vt:lpstr>Measuring Tire and Wheel Runout</vt:lpstr>
      <vt:lpstr>Measuring Tire and Wheel Runout (Cont.)</vt:lpstr>
      <vt:lpstr>Wheel Balance</vt:lpstr>
      <vt:lpstr>Wheel Balancing</vt:lpstr>
      <vt:lpstr>Wheel Balancing (Cont.)</vt:lpstr>
      <vt:lpstr>Wheel Balancing (Cont.)</vt:lpstr>
      <vt:lpstr>Wheel Balancing Machines</vt:lpstr>
      <vt:lpstr>Wheel Balancing Machines (Cont.)</vt:lpstr>
      <vt:lpstr>Mounting and Dismounting Tires</vt:lpstr>
      <vt:lpstr>Mounting and Dismounting Tires (Cont.)</vt:lpstr>
      <vt:lpstr>Mounting and Dismounting Tires (Cont.)</vt:lpstr>
      <vt:lpstr>Mounting and Dismounting Tires (Cont.)</vt:lpstr>
      <vt:lpstr>Tire Puncture Repair</vt:lpstr>
      <vt:lpstr>Tire Puncture Repair (Cont.)</vt:lpstr>
      <vt:lpstr>Tire Puncture Repair (Cont.)</vt:lpstr>
      <vt:lpstr>Tubeless Tire Repair</vt:lpstr>
      <vt:lpstr>Tubeless Tire Repair (Cont.)</vt:lpstr>
      <vt:lpstr>Tire Pressure Monitoring System Service </vt:lpstr>
      <vt:lpstr>Tire Pressure Monitoring System Service (Cont.)</vt:lpstr>
      <vt:lpstr>Tire Pressure Monitoring System Service (Cont.)</vt:lpstr>
      <vt:lpstr>Tire Pressure Monitoring System Service (Cont.)</vt:lpstr>
      <vt:lpstr>Wheel Bearing Service</vt:lpstr>
      <vt:lpstr>Servicing Tapered Roller Bearings</vt:lpstr>
      <vt:lpstr>Servicing Tapered Roller Bearings  (Cont.)</vt:lpstr>
      <vt:lpstr>Servicing Tapered Roller Bearings  (Cont.)</vt:lpstr>
      <vt:lpstr>Servicing Tapered Roller Bearings  (Cont.)</vt:lpstr>
      <vt:lpstr>Servicing Tapered Roller Bearings  (Cont.)</vt:lpstr>
      <vt:lpstr>Servicing Ball or Straight  Roller Bearings</vt:lpstr>
      <vt:lpstr>Servicing Ball or Straight  Roller Bearings (Cont.)</vt:lpstr>
      <vt:lpstr>Servicing Ball or Straight  Roller Bearings (Cont.)</vt:lpstr>
      <vt:lpstr>Servicing Ball or Straight  Roller Bearings (Cont.)</vt:lpstr>
      <vt:lpstr>Servicing Ball or Straight  Roller Bearings (Cont.)</vt:lpstr>
      <vt:lpstr>Servicing Ball or Straight  Roller Bearings (Cont.)</vt:lpstr>
      <vt:lpstr>Driving Hub Assembly</vt:lpstr>
      <vt:lpstr>Replacing Nonserviceable Hub and Bearing Assembly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2013-08-30T13:56:25Z</dcterms:created>
  <dcterms:modified xsi:type="dcterms:W3CDTF">2016-07-01T13:07:31Z</dcterms:modified>
</cp:coreProperties>
</file>