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5"/>
  </p:notesMasterIdLst>
  <p:sldIdLst>
    <p:sldId id="308" r:id="rId5"/>
    <p:sldId id="30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7" r:id="rId17"/>
    <p:sldId id="266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74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7" r:id="rId46"/>
    <p:sldId id="296" r:id="rId47"/>
    <p:sldId id="298" r:id="rId48"/>
    <p:sldId id="299" r:id="rId49"/>
    <p:sldId id="301" r:id="rId50"/>
    <p:sldId id="302" r:id="rId51"/>
    <p:sldId id="303" r:id="rId52"/>
    <p:sldId id="304" r:id="rId53"/>
    <p:sldId id="305" r:id="rId5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E65C18D-92DA-4FE3-8E7D-CA262F992AB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7D77C3-8C58-419A-8EC1-DFA9864256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52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12105A-49C4-4C35-A715-0D77A0C8C38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86A5BB-6412-42C2-B70E-F9664F6820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322EED-1316-496C-B331-145AF5AC08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48A3F8-C7D5-4A08-B30C-3240D7E196F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0A1053-434E-4952-975C-159DE3C6938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6DDFBE-EED0-456F-BADF-6AED6DE3F7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186E06-672B-4A6E-9EAE-2A313890D8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3EA201-E20B-4507-B7C7-5F00ABEAC0F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7AAED8-1A66-4616-B73E-4AE0D2E7B26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4B4B6E-47C4-4702-824B-C06B7AD647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3447E1-00AE-490E-9B5F-2C45127103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53D51C-8106-4269-8BFE-B48CA0D9911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AC1430-B78C-4FB7-83BB-24ADCD2AC74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F2ABFB-0415-41E4-B317-CA1AEB6A0E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1ACA23-5D68-4B37-B33F-C797FEFC34C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1A3F50-CAE1-4AF4-922E-6ADFC641E2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20AFB0-61D8-4632-82A4-ECEE10FB88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87E8F3-8362-415A-BD75-6E1108A6CAE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2AD6BD-9342-4CBA-99AB-E6EDF0268B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8BCA82-1F8D-4575-BFEB-EF1F28E7D0D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2C649B-C440-4B55-88CD-C8C5131040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7FBD95-B16A-4BDC-8A7E-F5ADA5BA783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1681AA-6ECF-45AA-BBA3-E296C500CA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4A525C-FAC0-4ABA-8DC3-E782FBECD5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E6B4E5-726E-4DA7-B4E6-FD68310DF1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547091-8CF1-46CC-9651-5ECC3D08B5F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F67D57-1110-41FD-A909-0D7C938CDC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18B1F3-0E76-4C24-9627-C3FC3E68476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361218-7D5C-4AA0-B48B-A3EC6508DE6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D96573-CC10-4B02-9D7C-A07C270401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A07A19-720B-406A-A32F-581337D4B3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D261FD-6F97-4266-9513-5BA672463A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FDF25E-7368-4F60-8B79-7C49E8878F3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4B5B3B-4715-4A25-B129-6C3532CF029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550567-69CD-40C1-838F-AE96D45E60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D6B263-DF27-468D-8224-A621E74092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03BBD4-5567-446D-BC82-37EDC80DF6F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AB4388-9877-4724-A20A-DA8A1CDC2F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4E0D92-293B-4C22-8F9F-57FF03AB5C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3E7654-9A3E-4DC6-8E98-1EE24543AC2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C01B4B-95BD-40E5-9018-9B5EBC709D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109541-80ED-479F-AF38-5401B71F2F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47A558-FDA1-4B14-8778-BF60BD475E2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F8F8AA-7899-41CF-B517-947E8C3AC2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A9A8A-BD43-459C-B6C1-E0DC21465B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F2210A-3913-41CC-8BBC-A0117F21BC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2B2BD-5CFD-455D-994B-7B4142C224E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99FB37-B404-400F-8FC8-71D0B1F377A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97DCE6-6F1D-46E1-BA54-66F2D3F70D5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3839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88550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35468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9737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9400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89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59147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778675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405622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0782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74904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8428433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8598137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8998142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64248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0968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7598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8782126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540004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5254815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51032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55177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BF6E26-C11E-49D4-B121-3F852A91FF5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625D31-C8B0-438E-94E8-17C72B114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013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562868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6E0351-9171-45A5-97B3-2A2BC5F1A51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A42F06B-1936-40DE-A4E8-9BC550CEF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7059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9EE761-86FC-4C69-93F6-7D179252BED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C3CA64-CAA6-4DA2-84C0-706042521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8485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8996EA-351E-489B-91C9-4E197361AC4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F18547-08D6-4833-87A0-B4926EBF3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1200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A96BF3-8D91-49A0-B90A-49E59C433F8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5A3B45A-5ACF-4EE7-9720-4DD66F67D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75523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3E27EA-C467-4A7A-9907-BBDEE3B133C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228B1E8-36C7-46A3-B213-84C45B726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74314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3A1CB9-D977-4A70-BDE5-67800A2DBAB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6A4375-BCDE-4621-8E77-7C6413B2F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95327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A36CAF-9849-4B52-B9D0-6CB47A5C8C2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210C9B-173F-4DF2-9952-6F28F7552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66801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56222B1-CD9C-4DE5-B234-01E9134C992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6D6FAD-38EA-4A77-BD61-BDB84103F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6635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E743E1-C699-4378-9349-ABB03751BB5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2FDF15-8F50-418B-9E3B-BB5C95EE51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34231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28691C-45A4-460F-BEAC-061D84F5A77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7986F6-ED81-434B-8BD0-D786E6CCF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86882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22975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664C9E-5F89-4C0D-A475-90D74E760C9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173304-F2CA-43DC-ACAC-F75420D30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67946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2E82EF-25CF-4967-AEFF-05082365DFF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51FE0C-CC66-4DF8-87C0-37B802541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0862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E65C7F-7B5B-4481-B021-8EDE214FC51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34BF23-0D9B-44FA-8566-AEEB286BB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85720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6974E6-3E31-4D58-988F-ACC39264697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9250B84-AE15-4EF3-A653-12D8F3351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77686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BF7D37-AEDD-4DED-9D20-8E1BB998939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241A16-5E6D-4D7F-BC24-DCF595075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47644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C2DEDB-A4C7-4E2A-AFE2-0B6D2823304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1A04B2-7FDE-40CF-AC07-4FAC6F986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61219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0FA2FD-BE06-413D-8F3E-52FF1C93260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A55EB0-9CAA-4963-A4EC-CA700863B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67813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E2F18C-D4AD-4DCB-BD8D-4A35CB6A12D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A4CD34-44A3-4BDE-BD7F-2DB1AD89C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50608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F19F88-E3CA-4A39-8D5A-D578839DC60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D5B5A5-50F5-48EF-8CEF-FD4095CDF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6935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76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Suspension System Diagnosis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Diagnose problems relating to a </a:t>
            </a:r>
            <a:r>
              <a:rPr lang="en-US" dirty="0" smtClean="0"/>
              <a:t>suspension system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</a:t>
            </a:r>
            <a:r>
              <a:rPr lang="en-US" dirty="0"/>
              <a:t>shock absorbers and ball joints.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removal and replacement </a:t>
            </a:r>
            <a:r>
              <a:rPr lang="en-US" dirty="0" smtClean="0"/>
              <a:t>of springs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</a:t>
            </a:r>
            <a:r>
              <a:rPr lang="en-US" dirty="0"/>
              <a:t>control arm bushings.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Service a strut assembly.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safe work procedures while </a:t>
            </a:r>
            <a:r>
              <a:rPr lang="en-US" dirty="0" smtClean="0"/>
              <a:t>repairing suspension </a:t>
            </a:r>
            <a:r>
              <a:rPr lang="en-US" dirty="0"/>
              <a:t>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Diagnose </a:t>
            </a:r>
            <a:r>
              <a:rPr lang="en-US" dirty="0"/>
              <a:t>and repair electronically-</a:t>
            </a:r>
            <a:r>
              <a:rPr lang="en-US" dirty="0" smtClean="0"/>
              <a:t>controlled suspension </a:t>
            </a:r>
            <a:r>
              <a:rPr lang="en-US" dirty="0"/>
              <a:t>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about </a:t>
            </a:r>
            <a:r>
              <a:rPr lang="en-US" dirty="0"/>
              <a:t>the diagnosis and repair of </a:t>
            </a:r>
            <a:r>
              <a:rPr lang="en-US" dirty="0" smtClean="0"/>
              <a:t>suspension systems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System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Suspension system </a:t>
            </a:r>
            <a:r>
              <a:rPr lang="en-US" dirty="0" smtClean="0"/>
              <a:t>problems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Abnormal noises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Pops, squeaks</a:t>
            </a:r>
            <a:r>
              <a:rPr lang="en-US" dirty="0"/>
              <a:t>, and clunks from suspension </a:t>
            </a:r>
            <a:r>
              <a:rPr lang="en-US" dirty="0" smtClean="0"/>
              <a:t>parts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 wear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</a:t>
            </a:r>
            <a:r>
              <a:rPr lang="en-US" dirty="0"/>
              <a:t>suspension system </a:t>
            </a:r>
            <a:r>
              <a:rPr lang="en-US" dirty="0" smtClean="0"/>
              <a:t>parts allow wheels </a:t>
            </a:r>
            <a:r>
              <a:rPr lang="en-US" dirty="0"/>
              <a:t>to go out of </a:t>
            </a:r>
            <a:r>
              <a:rPr lang="en-US" dirty="0" smtClean="0"/>
              <a:t>alignment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System Diagnosis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Steering wheel </a:t>
            </a:r>
            <a:r>
              <a:rPr lang="en-US" dirty="0" smtClean="0"/>
              <a:t>pull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Part </a:t>
            </a:r>
            <a:r>
              <a:rPr lang="en-US" dirty="0"/>
              <a:t>wear and </a:t>
            </a:r>
            <a:r>
              <a:rPr lang="en-US" dirty="0" smtClean="0"/>
              <a:t>incorrect wheel </a:t>
            </a:r>
            <a:r>
              <a:rPr lang="en-US" dirty="0"/>
              <a:t>alignment make </a:t>
            </a:r>
            <a:r>
              <a:rPr lang="en-US" dirty="0" smtClean="0"/>
              <a:t>vehicle </a:t>
            </a:r>
            <a:r>
              <a:rPr lang="en-US" dirty="0"/>
              <a:t>wander </a:t>
            </a:r>
            <a:r>
              <a:rPr lang="en-US" dirty="0" smtClean="0"/>
              <a:t>or veer </a:t>
            </a:r>
            <a:r>
              <a:rPr lang="en-US" dirty="0"/>
              <a:t>to one side of </a:t>
            </a:r>
            <a:r>
              <a:rPr lang="en-US" dirty="0" smtClean="0"/>
              <a:t>road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Front </a:t>
            </a:r>
            <a:r>
              <a:rPr lang="en-US" dirty="0"/>
              <a:t>end </a:t>
            </a:r>
            <a:r>
              <a:rPr lang="en-US" dirty="0" smtClean="0"/>
              <a:t>shimmy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Side</a:t>
            </a:r>
            <a:r>
              <a:rPr lang="en-US" dirty="0"/>
              <a:t>-to-side vibration </a:t>
            </a:r>
            <a:r>
              <a:rPr lang="en-US" dirty="0" smtClean="0"/>
              <a:t>of front </a:t>
            </a:r>
            <a:r>
              <a:rPr lang="en-US" dirty="0"/>
              <a:t>wheels </a:t>
            </a:r>
            <a:r>
              <a:rPr lang="en-US" dirty="0" smtClean="0"/>
              <a:t>caused </a:t>
            </a:r>
            <a:r>
              <a:rPr lang="en-US" dirty="0"/>
              <a:t>by part wear in </a:t>
            </a:r>
            <a:r>
              <a:rPr lang="en-US" dirty="0" smtClean="0"/>
              <a:t>suspension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trouble </a:t>
            </a:r>
            <a:r>
              <a:rPr lang="en-US" dirty="0"/>
              <a:t>is in </a:t>
            </a:r>
            <a:r>
              <a:rPr lang="en-US" dirty="0" smtClean="0"/>
              <a:t>suspension system</a:t>
            </a:r>
            <a:r>
              <a:rPr lang="en-US" dirty="0"/>
              <a:t>, not in </a:t>
            </a:r>
            <a:r>
              <a:rPr lang="en-US" dirty="0" smtClean="0"/>
              <a:t>steering </a:t>
            </a:r>
            <a:r>
              <a:rPr lang="en-US" dirty="0"/>
              <a:t>system, </a:t>
            </a:r>
            <a:r>
              <a:rPr lang="en-US" dirty="0" smtClean="0"/>
              <a:t>wheel </a:t>
            </a:r>
            <a:r>
              <a:rPr lang="en-US" dirty="0"/>
              <a:t>bearings</a:t>
            </a:r>
            <a:r>
              <a:rPr lang="en-US" dirty="0" smtClean="0"/>
              <a:t>, tires</a:t>
            </a:r>
            <a:r>
              <a:rPr lang="en-US" dirty="0"/>
              <a:t>, or other related </a:t>
            </a:r>
            <a:r>
              <a:rPr lang="en-US" dirty="0" smtClean="0"/>
              <a:t>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System Diagnosis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28675" name="Content Placeholder 3" descr="77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0250" y="1482725"/>
            <a:ext cx="8021638" cy="5140325"/>
          </a:xfrm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90525" y="6253163"/>
            <a:ext cx="75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(Moog)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Shock Absorber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Worn shock absorbers will cause </a:t>
            </a:r>
            <a:r>
              <a:rPr lang="en-US" dirty="0" smtClean="0"/>
              <a:t>vehicle to ride </a:t>
            </a:r>
            <a:r>
              <a:rPr lang="en-US" dirty="0"/>
              <a:t>poorly on rough </a:t>
            </a:r>
            <a:r>
              <a:rPr lang="en-US" dirty="0" smtClean="0"/>
              <a:t>roads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Bad shocks </a:t>
            </a:r>
            <a:r>
              <a:rPr lang="en-US" dirty="0"/>
              <a:t>will not dampen spring </a:t>
            </a:r>
            <a:r>
              <a:rPr lang="en-US" dirty="0" smtClean="0"/>
              <a:t>oscillations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Suspension </a:t>
            </a:r>
            <a:r>
              <a:rPr lang="en-US" dirty="0"/>
              <a:t>system will continue to </a:t>
            </a:r>
            <a:r>
              <a:rPr lang="en-US" dirty="0" smtClean="0"/>
              <a:t>jounce and rebound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 </a:t>
            </a:r>
            <a:r>
              <a:rPr lang="en-US" dirty="0"/>
              <a:t>or damaged shock absorber may </a:t>
            </a:r>
            <a:r>
              <a:rPr lang="en-US" dirty="0" smtClean="0"/>
              <a:t>produce loud </a:t>
            </a:r>
            <a:r>
              <a:rPr lang="en-US" dirty="0"/>
              <a:t>clanking or banging </a:t>
            </a:r>
            <a:r>
              <a:rPr lang="en-US" dirty="0" smtClean="0"/>
              <a:t>sound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Shock Absorber 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P</a:t>
            </a:r>
            <a:r>
              <a:rPr lang="en-US" dirty="0" smtClean="0"/>
              <a:t>erform shock </a:t>
            </a:r>
            <a:r>
              <a:rPr lang="en-US" dirty="0"/>
              <a:t>absorber bounce </a:t>
            </a:r>
            <a:r>
              <a:rPr lang="en-US" dirty="0" smtClean="0"/>
              <a:t>test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Push </a:t>
            </a:r>
            <a:r>
              <a:rPr lang="en-US" dirty="0"/>
              <a:t>down on one corner of </a:t>
            </a:r>
            <a:r>
              <a:rPr lang="en-US" dirty="0" smtClean="0"/>
              <a:t>vehicle’s body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Release body </a:t>
            </a:r>
            <a:r>
              <a:rPr lang="en-US" dirty="0"/>
              <a:t>and count </a:t>
            </a:r>
            <a:r>
              <a:rPr lang="en-US" dirty="0" smtClean="0"/>
              <a:t>number of times vehicle rebounds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Repeat </a:t>
            </a:r>
            <a:r>
              <a:rPr lang="en-US" dirty="0"/>
              <a:t>on </a:t>
            </a:r>
            <a:r>
              <a:rPr lang="en-US" dirty="0" smtClean="0"/>
              <a:t>each corner </a:t>
            </a:r>
            <a:r>
              <a:rPr lang="en-US" dirty="0"/>
              <a:t>of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Good shock absorbers should stop body movement in one or two rebounds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Shock Absorber Condition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shock absorbers for signs of leakage and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rubber </a:t>
            </a:r>
            <a:r>
              <a:rPr lang="en-US" dirty="0"/>
              <a:t>bushings on each end of </a:t>
            </a:r>
            <a:r>
              <a:rPr lang="en-US" dirty="0" smtClean="0"/>
              <a:t>shock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They </a:t>
            </a:r>
            <a:r>
              <a:rPr lang="en-US" dirty="0"/>
              <a:t>should not be smashed or </a:t>
            </a:r>
            <a:r>
              <a:rPr lang="en-US" dirty="0" smtClean="0"/>
              <a:t>split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sure shock </a:t>
            </a:r>
            <a:r>
              <a:rPr lang="en-US" dirty="0"/>
              <a:t>absorber fasteners are </a:t>
            </a:r>
            <a:r>
              <a:rPr lang="en-US" dirty="0" smtClean="0"/>
              <a:t>tight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Shock Absorbers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Place vehicle </a:t>
            </a:r>
            <a:r>
              <a:rPr lang="en-US" dirty="0"/>
              <a:t>on jack stands or on </a:t>
            </a:r>
            <a:r>
              <a:rPr lang="en-US" dirty="0" smtClean="0"/>
              <a:t>lift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wheel-and-tire assemblies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</a:t>
            </a:r>
            <a:r>
              <a:rPr lang="en-US" dirty="0"/>
              <a:t>jack stands or other </a:t>
            </a:r>
            <a:r>
              <a:rPr lang="en-US" dirty="0" smtClean="0"/>
              <a:t>lifting devices </a:t>
            </a:r>
            <a:r>
              <a:rPr lang="en-US" dirty="0"/>
              <a:t>under </a:t>
            </a:r>
            <a:r>
              <a:rPr lang="en-US" dirty="0" smtClean="0"/>
              <a:t>control </a:t>
            </a:r>
            <a:r>
              <a:rPr lang="en-US" dirty="0"/>
              <a:t>arms </a:t>
            </a:r>
            <a:r>
              <a:rPr lang="en-US" dirty="0" smtClean="0"/>
              <a:t>or axle </a:t>
            </a:r>
            <a:r>
              <a:rPr lang="en-US" dirty="0"/>
              <a:t>housing, if </a:t>
            </a:r>
            <a:r>
              <a:rPr lang="en-US" dirty="0" smtClean="0"/>
              <a:t>necessary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Raise </a:t>
            </a:r>
            <a:r>
              <a:rPr lang="en-US" dirty="0" smtClean="0"/>
              <a:t>control arm or </a:t>
            </a:r>
            <a:r>
              <a:rPr lang="en-US" dirty="0"/>
              <a:t>axle just enough so </a:t>
            </a:r>
            <a:r>
              <a:rPr lang="en-US" dirty="0" smtClean="0"/>
              <a:t>shock rod is </a:t>
            </a:r>
            <a:r>
              <a:rPr lang="en-US" dirty="0"/>
              <a:t>not fully </a:t>
            </a:r>
            <a:r>
              <a:rPr lang="en-US" dirty="0" smtClean="0"/>
              <a:t>extended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Shock Absorbers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Using </a:t>
            </a:r>
            <a:r>
              <a:rPr lang="en-US" dirty="0" smtClean="0"/>
              <a:t>air </a:t>
            </a:r>
            <a:r>
              <a:rPr lang="en-US" dirty="0"/>
              <a:t>impact gun, </a:t>
            </a:r>
            <a:r>
              <a:rPr lang="en-US" dirty="0" smtClean="0"/>
              <a:t>remove fasteners </a:t>
            </a:r>
            <a:r>
              <a:rPr lang="en-US" dirty="0"/>
              <a:t>securing </a:t>
            </a:r>
            <a:r>
              <a:rPr lang="en-US" dirty="0" smtClean="0"/>
              <a:t>old shock absorbers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fasteners </a:t>
            </a:r>
            <a:r>
              <a:rPr lang="en-US" dirty="0"/>
              <a:t>are rusted, </a:t>
            </a:r>
            <a:r>
              <a:rPr lang="en-US" dirty="0" smtClean="0"/>
              <a:t>spray rust </a:t>
            </a:r>
            <a:r>
              <a:rPr lang="en-US" dirty="0"/>
              <a:t>penetrant on </a:t>
            </a:r>
            <a:r>
              <a:rPr lang="en-US" dirty="0" smtClean="0"/>
              <a:t>threads </a:t>
            </a:r>
            <a:r>
              <a:rPr lang="en-US" dirty="0"/>
              <a:t>to </a:t>
            </a:r>
            <a:r>
              <a:rPr lang="en-US" dirty="0" smtClean="0"/>
              <a:t>ease removal </a:t>
            </a:r>
            <a:r>
              <a:rPr lang="en-US" dirty="0"/>
              <a:t>of </a:t>
            </a:r>
            <a:r>
              <a:rPr lang="en-US" dirty="0" smtClean="0"/>
              <a:t>nuts </a:t>
            </a:r>
            <a:r>
              <a:rPr lang="en-US" dirty="0"/>
              <a:t>and </a:t>
            </a:r>
            <a:r>
              <a:rPr lang="en-US" dirty="0" smtClean="0"/>
              <a:t>bolts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new </a:t>
            </a:r>
            <a:r>
              <a:rPr lang="en-US" dirty="0"/>
              <a:t>shock in reverse </a:t>
            </a:r>
            <a:r>
              <a:rPr lang="en-US" dirty="0" smtClean="0"/>
              <a:t>order of removal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Shock Absorbers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34819" name="Picture 6" descr="77-03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0" y="2016125"/>
            <a:ext cx="3784600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77-03A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2016125"/>
            <a:ext cx="4803775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390525" y="6319838"/>
            <a:ext cx="1895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 and 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Air- and Gas-Charged Shock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gas-filled </a:t>
            </a:r>
            <a:r>
              <a:rPr lang="en-US" dirty="0"/>
              <a:t>shocks </a:t>
            </a:r>
            <a:r>
              <a:rPr lang="en-US" dirty="0" smtClean="0"/>
              <a:t>when faulty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</a:t>
            </a:r>
            <a:r>
              <a:rPr lang="en-US" dirty="0"/>
              <a:t>shocks may be </a:t>
            </a:r>
            <a:r>
              <a:rPr lang="en-US" dirty="0" smtClean="0"/>
              <a:t>repairable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</a:t>
            </a:r>
            <a:r>
              <a:rPr lang="en-US" dirty="0"/>
              <a:t>lines, air valve, or shocks </a:t>
            </a:r>
            <a:r>
              <a:rPr lang="en-US" dirty="0" smtClean="0"/>
              <a:t>can develop </a:t>
            </a:r>
            <a:r>
              <a:rPr lang="en-US" dirty="0"/>
              <a:t>pinhole leaks that allow air pressure </a:t>
            </a:r>
            <a:r>
              <a:rPr lang="en-US" dirty="0" smtClean="0"/>
              <a:t>to bleed off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Wipe </a:t>
            </a:r>
            <a:r>
              <a:rPr lang="en-US" dirty="0"/>
              <a:t>on </a:t>
            </a:r>
            <a:r>
              <a:rPr lang="en-US" dirty="0" smtClean="0"/>
              <a:t>soap-and-water solution at </a:t>
            </a:r>
            <a:r>
              <a:rPr lang="en-US" dirty="0"/>
              <a:t>possible leakage </a:t>
            </a:r>
            <a:r>
              <a:rPr lang="en-US" dirty="0" smtClean="0"/>
              <a:t>points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Bubbles are signs of leakage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Spring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Spring fatigue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vehicle’s body </a:t>
            </a:r>
            <a:r>
              <a:rPr lang="en-US" dirty="0"/>
              <a:t>to settle toward </a:t>
            </a:r>
            <a:r>
              <a:rPr lang="en-US" dirty="0" smtClean="0"/>
              <a:t>axles</a:t>
            </a:r>
            <a:r>
              <a:rPr lang="en-US" dirty="0"/>
              <a:t>, lowering </a:t>
            </a:r>
            <a:r>
              <a:rPr lang="en-US" dirty="0" smtClean="0"/>
              <a:t>vehicle height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</a:t>
            </a:r>
            <a:r>
              <a:rPr lang="en-US" dirty="0"/>
              <a:t>settling or sagging changes </a:t>
            </a:r>
            <a:r>
              <a:rPr lang="en-US" dirty="0" smtClean="0"/>
              <a:t>position of control </a:t>
            </a:r>
            <a:r>
              <a:rPr lang="en-US" dirty="0"/>
              <a:t>arms, resulting in </a:t>
            </a:r>
            <a:r>
              <a:rPr lang="en-US" dirty="0" smtClean="0"/>
              <a:t>misaligned wheels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Affects ride and appearance </a:t>
            </a:r>
            <a:r>
              <a:rPr lang="en-US" dirty="0"/>
              <a:t>of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Curb Height and Curb Weight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Curb height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Distance from specific point </a:t>
            </a:r>
            <a:r>
              <a:rPr lang="en-US" dirty="0"/>
              <a:t>on </a:t>
            </a:r>
            <a:r>
              <a:rPr lang="en-US" dirty="0" smtClean="0"/>
              <a:t>vehicle </a:t>
            </a:r>
            <a:r>
              <a:rPr lang="en-US" dirty="0"/>
              <a:t>to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Curb </a:t>
            </a:r>
            <a:r>
              <a:rPr lang="en-US" dirty="0"/>
              <a:t>weight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Weight </a:t>
            </a:r>
            <a:r>
              <a:rPr lang="en-US" dirty="0"/>
              <a:t>of </a:t>
            </a:r>
            <a:r>
              <a:rPr lang="en-US" dirty="0" smtClean="0"/>
              <a:t>vehicle </a:t>
            </a:r>
            <a:r>
              <a:rPr lang="en-US" dirty="0"/>
              <a:t>with </a:t>
            </a:r>
            <a:r>
              <a:rPr lang="en-US" dirty="0" smtClean="0"/>
              <a:t>full </a:t>
            </a:r>
            <a:r>
              <a:rPr lang="en-US" dirty="0"/>
              <a:t>tank of fuel and no passengers </a:t>
            </a:r>
            <a:r>
              <a:rPr lang="en-US" dirty="0" smtClean="0"/>
              <a:t>or luggage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curb </a:t>
            </a:r>
            <a:r>
              <a:rPr lang="en-US" dirty="0"/>
              <a:t>height is too </a:t>
            </a:r>
            <a:r>
              <a:rPr lang="en-US" dirty="0" smtClean="0"/>
              <a:t>low, replace fatigued springs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 Spring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Fatigued coil springs lower </a:t>
            </a:r>
            <a:r>
              <a:rPr lang="en-US" dirty="0" smtClean="0"/>
              <a:t>ride </a:t>
            </a:r>
            <a:r>
              <a:rPr lang="en-US" dirty="0"/>
              <a:t>height </a:t>
            </a:r>
            <a:r>
              <a:rPr lang="en-US" dirty="0" smtClean="0"/>
              <a:t>of vehicle </a:t>
            </a:r>
            <a:r>
              <a:rPr lang="en-US" dirty="0"/>
              <a:t>and throw off </a:t>
            </a:r>
            <a:r>
              <a:rPr lang="en-US" dirty="0" smtClean="0"/>
              <a:t>suspension geometry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oil </a:t>
            </a:r>
            <a:r>
              <a:rPr lang="en-US" dirty="0"/>
              <a:t>spring compressor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Needed </a:t>
            </a:r>
            <a:r>
              <a:rPr lang="en-US" dirty="0"/>
              <a:t>to remove </a:t>
            </a:r>
            <a:r>
              <a:rPr lang="en-US" dirty="0" smtClean="0"/>
              <a:t>and install coil spring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Screw-type compressor squeezes spring </a:t>
            </a:r>
            <a:r>
              <a:rPr lang="en-US" dirty="0"/>
              <a:t>coils closer together, </a:t>
            </a:r>
            <a:r>
              <a:rPr lang="en-US" dirty="0" smtClean="0"/>
              <a:t>reducing overall </a:t>
            </a:r>
            <a:r>
              <a:rPr lang="en-US" dirty="0"/>
              <a:t>height of </a:t>
            </a:r>
            <a:r>
              <a:rPr lang="en-US" dirty="0" smtClean="0"/>
              <a:t>coil spring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 Spring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remove </a:t>
            </a:r>
            <a:r>
              <a:rPr lang="en-US" dirty="0" smtClean="0"/>
              <a:t>coil 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vehicle </a:t>
            </a:r>
            <a:r>
              <a:rPr lang="en-US" dirty="0"/>
              <a:t>on jack stands </a:t>
            </a:r>
            <a:r>
              <a:rPr lang="en-US" dirty="0" smtClean="0"/>
              <a:t>and remove shock absorber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spring compressor over coil spring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</a:t>
            </a:r>
            <a:r>
              <a:rPr lang="en-US" dirty="0"/>
              <a:t>tool </a:t>
            </a:r>
            <a:r>
              <a:rPr lang="en-US" dirty="0" smtClean="0"/>
              <a:t>directions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Oil tool </a:t>
            </a:r>
            <a:r>
              <a:rPr lang="en-US" dirty="0"/>
              <a:t>threads to ease </a:t>
            </a:r>
            <a:r>
              <a:rPr lang="en-US" dirty="0" smtClean="0"/>
              <a:t>spring removal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ighten tool down to </a:t>
            </a:r>
            <a:r>
              <a:rPr lang="en-US" dirty="0"/>
              <a:t>compress and shorten </a:t>
            </a:r>
            <a:r>
              <a:rPr lang="en-US" dirty="0" smtClean="0"/>
              <a:t>spring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 Spring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may have to separate </a:t>
            </a:r>
            <a:r>
              <a:rPr lang="en-US" dirty="0" smtClean="0"/>
              <a:t>lower </a:t>
            </a:r>
            <a:r>
              <a:rPr lang="en-US" dirty="0"/>
              <a:t>or upper ball </a:t>
            </a:r>
            <a:r>
              <a:rPr lang="en-US" dirty="0" smtClean="0"/>
              <a:t>joint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fork </a:t>
            </a:r>
            <a:r>
              <a:rPr lang="en-US" dirty="0"/>
              <a:t>tool, or ball joint separator</a:t>
            </a:r>
            <a:r>
              <a:rPr lang="en-US" dirty="0" smtClean="0"/>
              <a:t>, and </a:t>
            </a:r>
            <a:r>
              <a:rPr lang="en-US" dirty="0"/>
              <a:t>hammer blows to remove </a:t>
            </a:r>
            <a:r>
              <a:rPr lang="en-US" dirty="0" smtClean="0"/>
              <a:t>ball joint </a:t>
            </a:r>
            <a:r>
              <a:rPr lang="en-US" dirty="0"/>
              <a:t>from </a:t>
            </a:r>
            <a:r>
              <a:rPr lang="en-US" dirty="0" smtClean="0"/>
              <a:t>steering knuckle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any other components </a:t>
            </a:r>
            <a:r>
              <a:rPr lang="en-US" dirty="0" smtClean="0"/>
              <a:t>that could </a:t>
            </a:r>
            <a:r>
              <a:rPr lang="en-US" dirty="0"/>
              <a:t>be damaged when </a:t>
            </a:r>
            <a:r>
              <a:rPr lang="en-US" dirty="0" smtClean="0"/>
              <a:t>control arm </a:t>
            </a:r>
            <a:r>
              <a:rPr lang="en-US" dirty="0"/>
              <a:t>is </a:t>
            </a:r>
            <a:r>
              <a:rPr lang="en-US" dirty="0" smtClean="0"/>
              <a:t>lowered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Pull spring </a:t>
            </a:r>
            <a:r>
              <a:rPr lang="en-US" dirty="0"/>
              <a:t>and </a:t>
            </a:r>
            <a:r>
              <a:rPr lang="en-US" dirty="0" smtClean="0"/>
              <a:t>compressor out as unit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 Spring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install </a:t>
            </a:r>
            <a:r>
              <a:rPr lang="en-US" dirty="0" smtClean="0"/>
              <a:t>new </a:t>
            </a:r>
            <a:r>
              <a:rPr lang="en-US" dirty="0"/>
              <a:t>coil </a:t>
            </a:r>
            <a:r>
              <a:rPr lang="en-US" dirty="0" smtClean="0"/>
              <a:t>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Compress new </a:t>
            </a:r>
            <a:r>
              <a:rPr lang="en-US" dirty="0"/>
              <a:t>spring with </a:t>
            </a:r>
            <a:r>
              <a:rPr lang="en-US" dirty="0" smtClean="0"/>
              <a:t>spring compressor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Slip spring </a:t>
            </a:r>
            <a:r>
              <a:rPr lang="en-US" dirty="0"/>
              <a:t>into place and </a:t>
            </a:r>
            <a:r>
              <a:rPr lang="en-US" dirty="0" smtClean="0"/>
              <a:t>position coil </a:t>
            </a:r>
            <a:r>
              <a:rPr lang="en-US" dirty="0"/>
              <a:t>ends in </a:t>
            </a:r>
            <a:r>
              <a:rPr lang="en-US" dirty="0" smtClean="0"/>
              <a:t>same </a:t>
            </a:r>
            <a:r>
              <a:rPr lang="en-US" dirty="0"/>
              <a:t>location </a:t>
            </a:r>
            <a:r>
              <a:rPr lang="en-US" dirty="0" smtClean="0"/>
              <a:t>as ends </a:t>
            </a:r>
            <a:r>
              <a:rPr lang="en-US" dirty="0"/>
              <a:t>of </a:t>
            </a:r>
            <a:r>
              <a:rPr lang="en-US" dirty="0" smtClean="0"/>
              <a:t>old 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Reassemble ball </a:t>
            </a:r>
            <a:r>
              <a:rPr lang="en-US" dirty="0"/>
              <a:t>joint and </a:t>
            </a:r>
            <a:r>
              <a:rPr lang="en-US" dirty="0" smtClean="0"/>
              <a:t>other components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spring </a:t>
            </a:r>
            <a:r>
              <a:rPr lang="en-US" dirty="0"/>
              <a:t>compressor </a:t>
            </a:r>
            <a:r>
              <a:rPr lang="en-US" dirty="0" smtClean="0"/>
              <a:t>while guiding coil </a:t>
            </a:r>
            <a:r>
              <a:rPr lang="en-US" dirty="0"/>
              <a:t>into its </a:t>
            </a:r>
            <a:r>
              <a:rPr lang="en-US" dirty="0" smtClean="0"/>
              <a:t>seats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 Spring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43011" name="Picture 5" descr="77-05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2112963"/>
            <a:ext cx="533241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6" descr="77-04A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112963"/>
            <a:ext cx="3176588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390525" y="6175375"/>
            <a:ext cx="2136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(OTC Div. of SPX Corp.)</a:t>
            </a:r>
            <a:endParaRPr lang="en-US" altLang="en-US" sz="1400">
              <a:latin typeface="Helvetica" pitchFamily="34" charset="0"/>
            </a:endParaRPr>
          </a:p>
        </p:txBody>
      </p:sp>
      <p:sp>
        <p:nvSpPr>
          <p:cNvPr id="43014" name="Rectangle 8"/>
          <p:cNvSpPr>
            <a:spLocks noChangeArrowheads="1"/>
          </p:cNvSpPr>
          <p:nvPr/>
        </p:nvSpPr>
        <p:spPr bwMode="auto">
          <a:xfrm>
            <a:off x="8199438" y="6175375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Leaf Spring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Place </a:t>
            </a:r>
            <a:r>
              <a:rPr lang="en-US" dirty="0"/>
              <a:t>jack stands under </a:t>
            </a:r>
            <a:r>
              <a:rPr lang="en-US" dirty="0" smtClean="0"/>
              <a:t>frame and use floor </a:t>
            </a:r>
            <a:r>
              <a:rPr lang="en-US" dirty="0"/>
              <a:t>jack to raise </a:t>
            </a:r>
            <a:r>
              <a:rPr lang="en-US" dirty="0" smtClean="0"/>
              <a:t>weight of rear </a:t>
            </a:r>
            <a:r>
              <a:rPr lang="en-US" dirty="0"/>
              <a:t>axle off </a:t>
            </a:r>
            <a:r>
              <a:rPr lang="en-US" dirty="0" smtClean="0"/>
              <a:t>leaf 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box </a:t>
            </a:r>
            <a:r>
              <a:rPr lang="en-US" dirty="0"/>
              <a:t>wrench and </a:t>
            </a:r>
            <a:r>
              <a:rPr lang="en-US" dirty="0" smtClean="0"/>
              <a:t>impact wrench </a:t>
            </a:r>
            <a:r>
              <a:rPr lang="en-US" dirty="0"/>
              <a:t>to remove </a:t>
            </a:r>
            <a:r>
              <a:rPr lang="en-US" dirty="0" smtClean="0"/>
              <a:t>nuts </a:t>
            </a:r>
            <a:r>
              <a:rPr lang="en-US" dirty="0"/>
              <a:t>on each </a:t>
            </a:r>
            <a:r>
              <a:rPr lang="en-US" dirty="0" smtClean="0"/>
              <a:t>end of leaf spring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</a:t>
            </a:r>
            <a:r>
              <a:rPr lang="en-US" dirty="0"/>
              <a:t>Leave </a:t>
            </a:r>
            <a:r>
              <a:rPr lang="en-US" dirty="0" smtClean="0"/>
              <a:t>through-bolts installed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Leaf Spring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U-bolts that clamp around middle of spring and axle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Through-bolts should now slide out with little resistance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Lift old leaf spring off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new </a:t>
            </a:r>
            <a:r>
              <a:rPr lang="en-US" dirty="0"/>
              <a:t>leaf spring in </a:t>
            </a:r>
            <a:r>
              <a:rPr lang="en-US" dirty="0" smtClean="0"/>
              <a:t>opposite order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you position </a:t>
            </a:r>
            <a:r>
              <a:rPr lang="en-US" dirty="0" smtClean="0"/>
              <a:t>axle assembly on leaf </a:t>
            </a:r>
            <a:r>
              <a:rPr lang="en-US" dirty="0"/>
              <a:t>spring </a:t>
            </a:r>
            <a:r>
              <a:rPr lang="en-US" dirty="0" smtClean="0"/>
              <a:t>correctly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Torsion Bar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torsion bars are </a:t>
            </a:r>
            <a:r>
              <a:rPr lang="en-US" dirty="0" smtClean="0"/>
              <a:t>adjustable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orsion bar </a:t>
            </a:r>
            <a:r>
              <a:rPr lang="en-US" dirty="0"/>
              <a:t>replacement is not frequently </a:t>
            </a:r>
            <a:r>
              <a:rPr lang="en-US" dirty="0" smtClean="0"/>
              <a:t>needed To </a:t>
            </a:r>
            <a:r>
              <a:rPr lang="en-US" dirty="0"/>
              <a:t>adjust </a:t>
            </a:r>
            <a:r>
              <a:rPr lang="en-US" dirty="0" smtClean="0"/>
              <a:t>torsion </a:t>
            </a:r>
            <a:r>
              <a:rPr lang="en-US" dirty="0"/>
              <a:t>bar, you must usually turn </a:t>
            </a:r>
            <a:r>
              <a:rPr lang="en-US" dirty="0" smtClean="0"/>
              <a:t>bolt </a:t>
            </a:r>
            <a:r>
              <a:rPr lang="en-US" dirty="0"/>
              <a:t>to increase or decrease </a:t>
            </a:r>
            <a:r>
              <a:rPr lang="en-US" dirty="0" smtClean="0"/>
              <a:t>tension</a:t>
            </a:r>
            <a:r>
              <a:rPr lang="en-US" dirty="0"/>
              <a:t>, or twist, </a:t>
            </a:r>
            <a:r>
              <a:rPr lang="en-US" dirty="0" smtClean="0"/>
              <a:t>on bar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</a:t>
            </a:r>
            <a:r>
              <a:rPr lang="en-US" dirty="0"/>
              <a:t>curb height is too low, tension </a:t>
            </a:r>
            <a:r>
              <a:rPr lang="en-US" dirty="0" smtClean="0"/>
              <a:t>must be </a:t>
            </a:r>
            <a:r>
              <a:rPr lang="en-US" dirty="0"/>
              <a:t>increased to raise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Torsion Bar Service (Cont.)</a:t>
            </a:r>
          </a:p>
        </p:txBody>
      </p:sp>
      <p:pic>
        <p:nvPicPr>
          <p:cNvPr id="47107" name="Content Placeholder 3" descr="77-0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8650" y="1552575"/>
            <a:ext cx="5641975" cy="5056188"/>
          </a:xfrm>
        </p:spPr>
      </p:pic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390525" y="6238875"/>
            <a:ext cx="849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Worn ball joints cause </a:t>
            </a:r>
            <a:r>
              <a:rPr lang="en-US" dirty="0" smtClean="0"/>
              <a:t>steering </a:t>
            </a:r>
            <a:r>
              <a:rPr lang="en-US" dirty="0"/>
              <a:t>knuckle </a:t>
            </a:r>
            <a:r>
              <a:rPr lang="en-US" dirty="0" smtClean="0"/>
              <a:t>and wheel </a:t>
            </a:r>
            <a:r>
              <a:rPr lang="en-US" dirty="0"/>
              <a:t>assembly to be loose on </a:t>
            </a:r>
            <a:r>
              <a:rPr lang="en-US" dirty="0" smtClean="0"/>
              <a:t>control arms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</a:t>
            </a:r>
            <a:r>
              <a:rPr lang="en-US" dirty="0"/>
              <a:t>ball joint might make </a:t>
            </a:r>
            <a:r>
              <a:rPr lang="en-US" dirty="0" smtClean="0"/>
              <a:t>clunking </a:t>
            </a:r>
            <a:r>
              <a:rPr lang="en-US" dirty="0"/>
              <a:t>or </a:t>
            </a:r>
            <a:r>
              <a:rPr lang="en-US" dirty="0" smtClean="0"/>
              <a:t>popping sound </a:t>
            </a:r>
            <a:r>
              <a:rPr lang="en-US" dirty="0"/>
              <a:t>when turning or when driving over a </a:t>
            </a:r>
            <a:r>
              <a:rPr lang="en-US" dirty="0" smtClean="0"/>
              <a:t>bump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Dry </a:t>
            </a:r>
            <a:r>
              <a:rPr lang="en-US" dirty="0"/>
              <a:t>ball joint is easily </a:t>
            </a:r>
            <a:r>
              <a:rPr lang="en-US" dirty="0" smtClean="0"/>
              <a:t>identified </a:t>
            </a:r>
            <a:r>
              <a:rPr lang="en-US" dirty="0"/>
              <a:t>because its </a:t>
            </a:r>
            <a:r>
              <a:rPr lang="en-US" dirty="0" smtClean="0"/>
              <a:t>rubber boot </a:t>
            </a:r>
            <a:r>
              <a:rPr lang="en-US" dirty="0"/>
              <a:t>is collapsed </a:t>
            </a:r>
            <a:r>
              <a:rPr lang="en-US" dirty="0" smtClean="0"/>
              <a:t>inward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</a:t>
            </a:r>
            <a:r>
              <a:rPr lang="en-US" dirty="0"/>
              <a:t>is not swollen </a:t>
            </a:r>
            <a:r>
              <a:rPr lang="en-US" dirty="0" smtClean="0"/>
              <a:t>with grease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Grease </a:t>
            </a:r>
            <a:r>
              <a:rPr lang="en-US" dirty="0" smtClean="0"/>
              <a:t>fittings </a:t>
            </a:r>
            <a:r>
              <a:rPr lang="en-US" dirty="0"/>
              <a:t>or lube plugs are provided for </a:t>
            </a:r>
            <a:r>
              <a:rPr lang="en-US" dirty="0" smtClean="0"/>
              <a:t>ball joint lubrication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grease </a:t>
            </a:r>
            <a:r>
              <a:rPr lang="en-US" dirty="0"/>
              <a:t>gun </a:t>
            </a:r>
            <a:r>
              <a:rPr lang="en-US" dirty="0" smtClean="0"/>
              <a:t>to </a:t>
            </a:r>
            <a:r>
              <a:rPr lang="en-US" dirty="0"/>
              <a:t>inject </a:t>
            </a:r>
            <a:r>
              <a:rPr lang="en-US" dirty="0" smtClean="0"/>
              <a:t>chassis grease </a:t>
            </a:r>
            <a:r>
              <a:rPr lang="en-US" dirty="0"/>
              <a:t>into </a:t>
            </a:r>
            <a:r>
              <a:rPr lang="en-US" dirty="0" smtClean="0"/>
              <a:t>ball </a:t>
            </a:r>
            <a:r>
              <a:rPr lang="en-US" dirty="0"/>
              <a:t>joint grease </a:t>
            </a:r>
            <a:r>
              <a:rPr lang="en-US" dirty="0" smtClean="0"/>
              <a:t>fittings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Too much grease can rupture some types of boots</a:t>
            </a:r>
            <a:endParaRPr lang="en-US" dirty="0"/>
          </a:p>
        </p:txBody>
      </p:sp>
      <p:pic>
        <p:nvPicPr>
          <p:cNvPr id="49156" name="Content Placeholder 4" descr="77-1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0275" y="3967163"/>
            <a:ext cx="4743450" cy="2655887"/>
          </a:xfrm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6694488" y="6315075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Ball Joint Wear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With ball </a:t>
            </a:r>
            <a:r>
              <a:rPr lang="en-US" dirty="0"/>
              <a:t>joint wear indicator, </a:t>
            </a:r>
            <a:r>
              <a:rPr lang="en-US" dirty="0" smtClean="0"/>
              <a:t>inspect shoulder on joint </a:t>
            </a:r>
            <a:r>
              <a:rPr lang="en-US" dirty="0"/>
              <a:t>to determine ball joint’s </a:t>
            </a:r>
            <a:r>
              <a:rPr lang="en-US" dirty="0" smtClean="0"/>
              <a:t>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shoulder </a:t>
            </a:r>
            <a:r>
              <a:rPr lang="en-US" dirty="0"/>
              <a:t>on </a:t>
            </a:r>
            <a:r>
              <a:rPr lang="en-US" dirty="0" smtClean="0"/>
              <a:t>joint </a:t>
            </a:r>
            <a:r>
              <a:rPr lang="en-US" dirty="0"/>
              <a:t>is recessed, </a:t>
            </a:r>
            <a:r>
              <a:rPr lang="en-US" dirty="0" smtClean="0"/>
              <a:t>replace joint</a:t>
            </a:r>
            <a:endParaRPr lang="en-US" dirty="0"/>
          </a:p>
        </p:txBody>
      </p:sp>
      <p:pic>
        <p:nvPicPr>
          <p:cNvPr id="50180" name="Content Placeholder 4" descr="77-1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3838" y="3008313"/>
            <a:ext cx="6156325" cy="3586162"/>
          </a:xfrm>
        </p:spPr>
      </p:pic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8197850" y="6315075"/>
            <a:ext cx="75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(Moog)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 Replacement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replace a ball joint: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</a:t>
            </a:r>
            <a:r>
              <a:rPr lang="en-US" dirty="0"/>
              <a:t>the vehicle on jack stands.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the shock absorber and </a:t>
            </a:r>
            <a:r>
              <a:rPr lang="en-US" dirty="0" smtClean="0"/>
              <a:t>install a </a:t>
            </a:r>
            <a:r>
              <a:rPr lang="en-US" dirty="0"/>
              <a:t>spring compressor on the coil spring.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the nut securing the ball </a:t>
            </a:r>
            <a:r>
              <a:rPr lang="en-US" dirty="0" smtClean="0"/>
              <a:t>joint to </a:t>
            </a:r>
            <a:r>
              <a:rPr lang="en-US" dirty="0"/>
              <a:t>the steering knuckle and </a:t>
            </a:r>
            <a:r>
              <a:rPr lang="en-US" dirty="0" smtClean="0"/>
              <a:t>separate the </a:t>
            </a:r>
            <a:r>
              <a:rPr lang="en-US" dirty="0"/>
              <a:t>knuckle and the joint.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ball </a:t>
            </a:r>
            <a:r>
              <a:rPr lang="en-US" dirty="0"/>
              <a:t>joint is pressed in, </a:t>
            </a:r>
            <a:r>
              <a:rPr lang="en-US" dirty="0" smtClean="0"/>
              <a:t>hammer </a:t>
            </a:r>
            <a:r>
              <a:rPr lang="en-US" dirty="0"/>
              <a:t>or </a:t>
            </a:r>
            <a:r>
              <a:rPr lang="en-US" dirty="0" smtClean="0"/>
              <a:t>drive it </a:t>
            </a:r>
            <a:r>
              <a:rPr lang="en-US" dirty="0"/>
              <a:t>out with </a:t>
            </a:r>
            <a:r>
              <a:rPr lang="en-US" dirty="0" smtClean="0"/>
              <a:t>special tool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ball </a:t>
            </a:r>
            <a:r>
              <a:rPr lang="en-US" dirty="0"/>
              <a:t>joint is riveted in place, </a:t>
            </a:r>
            <a:r>
              <a:rPr lang="en-US" dirty="0" smtClean="0"/>
              <a:t>drill out old </a:t>
            </a:r>
            <a:r>
              <a:rPr lang="en-US" dirty="0"/>
              <a:t>rivets with </a:t>
            </a:r>
            <a:r>
              <a:rPr lang="en-US" dirty="0" smtClean="0"/>
              <a:t>correct diameter </a:t>
            </a:r>
            <a:r>
              <a:rPr lang="en-US" dirty="0"/>
              <a:t>drill </a:t>
            </a:r>
            <a:r>
              <a:rPr lang="en-US" dirty="0" smtClean="0"/>
              <a:t>bit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hardened bolts </a:t>
            </a:r>
            <a:r>
              <a:rPr lang="en-US" dirty="0" smtClean="0"/>
              <a:t>to </a:t>
            </a:r>
            <a:r>
              <a:rPr lang="en-US" dirty="0"/>
              <a:t>secure </a:t>
            </a:r>
            <a:r>
              <a:rPr lang="en-US" dirty="0" smtClean="0"/>
              <a:t>new unit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ball </a:t>
            </a:r>
            <a:r>
              <a:rPr lang="en-US" dirty="0"/>
              <a:t>joint is screwed into place</a:t>
            </a:r>
            <a:r>
              <a:rPr lang="en-US" dirty="0" smtClean="0"/>
              <a:t>, use large </a:t>
            </a:r>
            <a:r>
              <a:rPr lang="en-US" dirty="0"/>
              <a:t>wrench to unscrew </a:t>
            </a:r>
            <a:r>
              <a:rPr lang="en-US" dirty="0" smtClean="0"/>
              <a:t>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it is rusted, free </a:t>
            </a:r>
            <a:r>
              <a:rPr lang="en-US" dirty="0" smtClean="0"/>
              <a:t>threads </a:t>
            </a:r>
            <a:r>
              <a:rPr lang="en-US" dirty="0"/>
              <a:t>with </a:t>
            </a:r>
            <a:r>
              <a:rPr lang="en-US" dirty="0" smtClean="0"/>
              <a:t>rust penetrant </a:t>
            </a:r>
            <a:r>
              <a:rPr lang="en-US" dirty="0"/>
              <a:t>or heat from </a:t>
            </a:r>
            <a:r>
              <a:rPr lang="en-US" dirty="0" smtClean="0"/>
              <a:t>torch first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threads </a:t>
            </a:r>
            <a:r>
              <a:rPr lang="en-US" dirty="0"/>
              <a:t>in </a:t>
            </a:r>
            <a:r>
              <a:rPr lang="en-US" dirty="0" smtClean="0"/>
              <a:t>control arm before </a:t>
            </a:r>
            <a:r>
              <a:rPr lang="en-US" dirty="0"/>
              <a:t>threading in </a:t>
            </a:r>
            <a:r>
              <a:rPr lang="en-US" dirty="0" smtClean="0"/>
              <a:t>new </a:t>
            </a:r>
            <a:r>
              <a:rPr lang="en-US" dirty="0"/>
              <a:t>ball </a:t>
            </a:r>
            <a:r>
              <a:rPr lang="en-US" dirty="0" smtClean="0"/>
              <a:t>joint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Torque ball </a:t>
            </a:r>
            <a:r>
              <a:rPr lang="en-US" dirty="0"/>
              <a:t>joint </a:t>
            </a:r>
            <a:r>
              <a:rPr lang="en-US" dirty="0" smtClean="0"/>
              <a:t>properly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 Replacement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54275" name="Content Placeholder 3" descr="77-1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8" y="2457450"/>
            <a:ext cx="8702675" cy="2994025"/>
          </a:xfr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Bushing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Rubber bushings are commonly used in </a:t>
            </a:r>
            <a:r>
              <a:rPr lang="en-US" dirty="0" smtClean="0"/>
              <a:t>inner ends </a:t>
            </a:r>
            <a:r>
              <a:rPr lang="en-US" dirty="0"/>
              <a:t>of front control arms, rear control arms, </a:t>
            </a:r>
            <a:r>
              <a:rPr lang="en-US" dirty="0" smtClean="0"/>
              <a:t>and other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</a:t>
            </a:r>
            <a:r>
              <a:rPr lang="en-US" dirty="0"/>
              <a:t>bushings are wear prone </a:t>
            </a:r>
            <a:r>
              <a:rPr lang="en-US" dirty="0" smtClean="0"/>
              <a:t>and should </a:t>
            </a:r>
            <a:r>
              <a:rPr lang="en-US" dirty="0"/>
              <a:t>be inspected </a:t>
            </a:r>
            <a:r>
              <a:rPr lang="en-US" dirty="0" smtClean="0"/>
              <a:t>periodically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Worn control arm bushings can let </a:t>
            </a:r>
            <a:r>
              <a:rPr lang="en-US" dirty="0" smtClean="0"/>
              <a:t>control arms </a:t>
            </a:r>
            <a:r>
              <a:rPr lang="en-US" dirty="0"/>
              <a:t>move sideways, causing tire wear and </a:t>
            </a:r>
            <a:r>
              <a:rPr lang="en-US" dirty="0" smtClean="0"/>
              <a:t>steering 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Bushing Wear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Try </a:t>
            </a:r>
            <a:r>
              <a:rPr lang="en-US" dirty="0"/>
              <a:t>to move </a:t>
            </a:r>
            <a:r>
              <a:rPr lang="en-US" dirty="0" smtClean="0"/>
              <a:t>control arm </a:t>
            </a:r>
            <a:r>
              <a:rPr lang="en-US" dirty="0"/>
              <a:t>against normal movement while watching </a:t>
            </a:r>
            <a:r>
              <a:rPr lang="en-US" dirty="0" smtClean="0"/>
              <a:t>bushings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arm </a:t>
            </a:r>
            <a:r>
              <a:rPr lang="en-US" dirty="0"/>
              <a:t>moves in relation to its shaft</a:t>
            </a:r>
            <a:r>
              <a:rPr lang="en-US" dirty="0" smtClean="0"/>
              <a:t>, bushings </a:t>
            </a:r>
            <a:r>
              <a:rPr lang="en-US" dirty="0"/>
              <a:t>are worn and must be </a:t>
            </a:r>
            <a:r>
              <a:rPr lang="en-US" dirty="0" smtClean="0"/>
              <a:t>replaced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Sticktion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Describes initial resistance </a:t>
            </a:r>
            <a:r>
              <a:rPr lang="en-US" dirty="0"/>
              <a:t>to movement between rubber seals </a:t>
            </a:r>
            <a:r>
              <a:rPr lang="en-US" dirty="0" smtClean="0"/>
              <a:t>or bushings </a:t>
            </a:r>
            <a:r>
              <a:rPr lang="en-US" dirty="0"/>
              <a:t>and metal </a:t>
            </a:r>
            <a:r>
              <a:rPr lang="en-US" dirty="0" smtClean="0"/>
              <a:t>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Afflicts </a:t>
            </a:r>
            <a:r>
              <a:rPr lang="en-US" dirty="0"/>
              <a:t>suspension system bushings and </a:t>
            </a:r>
            <a:r>
              <a:rPr lang="en-US" dirty="0" smtClean="0"/>
              <a:t>shock absorber seals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Resists </a:t>
            </a:r>
            <a:r>
              <a:rPr lang="en-US" dirty="0"/>
              <a:t>initial motion </a:t>
            </a:r>
            <a:r>
              <a:rPr lang="en-US" dirty="0" smtClean="0"/>
              <a:t>and affects </a:t>
            </a:r>
            <a:r>
              <a:rPr lang="en-US" dirty="0"/>
              <a:t>ride </a:t>
            </a:r>
            <a:r>
              <a:rPr lang="en-US" dirty="0" smtClean="0"/>
              <a:t>smoothness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Causes </a:t>
            </a:r>
            <a:r>
              <a:rPr lang="en-US" dirty="0"/>
              <a:t>old, dry, hardened </a:t>
            </a:r>
            <a:r>
              <a:rPr lang="en-US" dirty="0" smtClean="0"/>
              <a:t>bushings to </a:t>
            </a:r>
            <a:r>
              <a:rPr lang="en-US" dirty="0"/>
              <a:t>make </a:t>
            </a:r>
            <a:r>
              <a:rPr lang="en-US" dirty="0" smtClean="0"/>
              <a:t>loud </a:t>
            </a:r>
            <a:r>
              <a:rPr lang="en-US" dirty="0"/>
              <a:t>squeaking noise when </a:t>
            </a:r>
            <a:r>
              <a:rPr lang="en-US" dirty="0" smtClean="0"/>
              <a:t>moved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Bushing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control </a:t>
            </a:r>
            <a:r>
              <a:rPr lang="en-US" dirty="0"/>
              <a:t>arm when </a:t>
            </a:r>
            <a:r>
              <a:rPr lang="en-US" dirty="0" smtClean="0"/>
              <a:t>replacing bushings </a:t>
            </a:r>
            <a:r>
              <a:rPr lang="en-US" dirty="0"/>
              <a:t>in </a:t>
            </a:r>
            <a:r>
              <a:rPr lang="en-US" dirty="0" smtClean="0"/>
              <a:t>front suspension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</a:t>
            </a:r>
            <a:r>
              <a:rPr lang="en-US" dirty="0"/>
              <a:t>requires ball joint </a:t>
            </a:r>
            <a:r>
              <a:rPr lang="en-US" dirty="0" smtClean="0"/>
              <a:t>separation and </a:t>
            </a:r>
            <a:r>
              <a:rPr lang="en-US" dirty="0"/>
              <a:t>compression of </a:t>
            </a:r>
            <a:r>
              <a:rPr lang="en-US" dirty="0" smtClean="0"/>
              <a:t>coil 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stabilizer </a:t>
            </a:r>
            <a:r>
              <a:rPr lang="en-US" dirty="0"/>
              <a:t>bar and strut </a:t>
            </a:r>
            <a:r>
              <a:rPr lang="en-US" dirty="0" smtClean="0"/>
              <a:t>rod from control arm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bolts </a:t>
            </a:r>
            <a:r>
              <a:rPr lang="en-US" dirty="0"/>
              <a:t>that pass </a:t>
            </a:r>
            <a:r>
              <a:rPr lang="en-US" dirty="0" smtClean="0"/>
              <a:t>through bushings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Bushing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Mount control arm in vise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Either </a:t>
            </a:r>
            <a:r>
              <a:rPr lang="en-US" dirty="0"/>
              <a:t>press or screw out </a:t>
            </a:r>
            <a:r>
              <a:rPr lang="en-US" dirty="0" smtClean="0"/>
              <a:t>old bushings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control </a:t>
            </a:r>
            <a:r>
              <a:rPr lang="en-US" dirty="0"/>
              <a:t>arm in </a:t>
            </a:r>
            <a:r>
              <a:rPr lang="en-US" dirty="0" smtClean="0"/>
              <a:t>reverse order </a:t>
            </a:r>
            <a:r>
              <a:rPr lang="en-US" dirty="0"/>
              <a:t>of </a:t>
            </a:r>
            <a:r>
              <a:rPr lang="en-US" dirty="0" smtClean="0"/>
              <a:t>removal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Torque </a:t>
            </a:r>
            <a:r>
              <a:rPr lang="en-US" dirty="0"/>
              <a:t>all bolts </a:t>
            </a:r>
            <a:r>
              <a:rPr lang="en-US" dirty="0" smtClean="0"/>
              <a:t>properly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ball </a:t>
            </a:r>
            <a:r>
              <a:rPr lang="en-US" dirty="0"/>
              <a:t>joint cotter pin and </a:t>
            </a:r>
            <a:r>
              <a:rPr lang="en-US" dirty="0" smtClean="0"/>
              <a:t>other components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MacPherson Strut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Raise </a:t>
            </a:r>
            <a:r>
              <a:rPr lang="en-US" dirty="0"/>
              <a:t>and secure </a:t>
            </a:r>
            <a:r>
              <a:rPr lang="en-US" dirty="0" smtClean="0"/>
              <a:t>car </a:t>
            </a:r>
            <a:r>
              <a:rPr lang="en-US" dirty="0"/>
              <a:t>on stands or </a:t>
            </a:r>
            <a:r>
              <a:rPr lang="en-US" dirty="0" smtClean="0"/>
              <a:t>lift </a:t>
            </a:r>
            <a:r>
              <a:rPr lang="en-US" dirty="0"/>
              <a:t>to remove </a:t>
            </a:r>
            <a:r>
              <a:rPr lang="en-US" dirty="0" smtClean="0"/>
              <a:t>vehicle </a:t>
            </a:r>
            <a:r>
              <a:rPr lang="en-US" dirty="0"/>
              <a:t>weight </a:t>
            </a:r>
            <a:r>
              <a:rPr lang="en-US" dirty="0" smtClean="0"/>
              <a:t>from suspension 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steering </a:t>
            </a:r>
            <a:r>
              <a:rPr lang="en-US" dirty="0"/>
              <a:t>knuckle </a:t>
            </a:r>
            <a:r>
              <a:rPr lang="en-US" dirty="0" smtClean="0"/>
              <a:t>or bearing </a:t>
            </a:r>
            <a:r>
              <a:rPr lang="en-US" dirty="0"/>
              <a:t>support </a:t>
            </a:r>
            <a:r>
              <a:rPr lang="en-US" dirty="0" smtClean="0"/>
              <a:t>from strut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Mark cam bolt with scratch awl or marker to help during reassembly</a:t>
            </a: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MacPherson Strut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brake </a:t>
            </a:r>
            <a:r>
              <a:rPr lang="en-US" dirty="0"/>
              <a:t>line if needed </a:t>
            </a:r>
            <a:r>
              <a:rPr lang="en-US" dirty="0" smtClean="0"/>
              <a:t>to avoid </a:t>
            </a:r>
            <a:r>
              <a:rPr lang="en-US" dirty="0"/>
              <a:t>hose </a:t>
            </a:r>
            <a:r>
              <a:rPr lang="en-US" dirty="0" smtClean="0"/>
              <a:t>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Separate bottom </a:t>
            </a:r>
            <a:r>
              <a:rPr lang="en-US" dirty="0"/>
              <a:t>end of </a:t>
            </a:r>
            <a:r>
              <a:rPr lang="en-US" dirty="0" smtClean="0"/>
              <a:t>strut from </a:t>
            </a:r>
            <a:r>
              <a:rPr lang="en-US" dirty="0"/>
              <a:t>its </a:t>
            </a:r>
            <a:r>
              <a:rPr lang="en-US" dirty="0" smtClean="0"/>
              <a:t>knuckle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Swing </a:t>
            </a:r>
            <a:r>
              <a:rPr lang="en-US" dirty="0"/>
              <a:t>it to one </a:t>
            </a:r>
            <a:r>
              <a:rPr lang="en-US" dirty="0" smtClean="0"/>
              <a:t>side of knuckle </a:t>
            </a:r>
            <a:r>
              <a:rPr lang="en-US" dirty="0"/>
              <a:t>so it can drop </a:t>
            </a:r>
            <a:r>
              <a:rPr lang="en-US" dirty="0" smtClean="0"/>
              <a:t>down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MacPherson Strut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upper strut-to-body fasteners on side of engine compartment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strut assembly as single unit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 </a:t>
            </a:r>
            <a:r>
              <a:rPr lang="en-US" dirty="0"/>
              <a:t>not remove </a:t>
            </a:r>
            <a:r>
              <a:rPr lang="en-US" dirty="0" smtClean="0"/>
              <a:t>nut </a:t>
            </a:r>
            <a:r>
              <a:rPr lang="en-US" dirty="0"/>
              <a:t>on </a:t>
            </a:r>
            <a:r>
              <a:rPr lang="en-US" dirty="0" smtClean="0"/>
              <a:t>end of the </a:t>
            </a:r>
            <a:r>
              <a:rPr lang="en-US" dirty="0"/>
              <a:t>shock rod, or </a:t>
            </a:r>
            <a:r>
              <a:rPr lang="en-US" dirty="0" smtClean="0"/>
              <a:t>unit </a:t>
            </a:r>
            <a:r>
              <a:rPr lang="en-US" dirty="0"/>
              <a:t>could </a:t>
            </a:r>
            <a:r>
              <a:rPr lang="en-US" dirty="0" smtClean="0"/>
              <a:t>fly apart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MacPherson Strut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3491" name="Content Placeholder 3" descr="77-1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8725" y="1482725"/>
            <a:ext cx="6864350" cy="5140325"/>
          </a:xfrm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8093075" y="6315075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Before removing strut </a:t>
            </a:r>
            <a:r>
              <a:rPr lang="en-US" dirty="0"/>
              <a:t>shock absorber, use </a:t>
            </a:r>
            <a:r>
              <a:rPr lang="en-US" dirty="0" smtClean="0"/>
              <a:t>strut spring compressor </a:t>
            </a:r>
            <a:r>
              <a:rPr lang="en-US" dirty="0"/>
              <a:t>to collapse </a:t>
            </a:r>
            <a:r>
              <a:rPr lang="en-US" dirty="0" smtClean="0"/>
              <a:t>spring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emove coil </a:t>
            </a:r>
            <a:r>
              <a:rPr lang="en-US" dirty="0"/>
              <a:t>spring from </a:t>
            </a:r>
            <a:r>
              <a:rPr lang="en-US" dirty="0" smtClean="0"/>
              <a:t>strut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coil </a:t>
            </a:r>
            <a:r>
              <a:rPr lang="en-US" dirty="0"/>
              <a:t>spring has been squeezed together, </a:t>
            </a:r>
            <a:r>
              <a:rPr lang="en-US" dirty="0" smtClean="0"/>
              <a:t>remove upper </a:t>
            </a:r>
            <a:r>
              <a:rPr lang="en-US" dirty="0"/>
              <a:t>damper </a:t>
            </a:r>
            <a:r>
              <a:rPr lang="en-US" dirty="0" smtClean="0"/>
              <a:t>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elease spring tension </a:t>
            </a:r>
            <a:r>
              <a:rPr lang="en-US" dirty="0"/>
              <a:t>and lift </a:t>
            </a:r>
            <a:r>
              <a:rPr lang="en-US" dirty="0" smtClean="0"/>
              <a:t>spring </a:t>
            </a:r>
            <a:r>
              <a:rPr lang="en-US" dirty="0"/>
              <a:t>off </a:t>
            </a:r>
            <a:r>
              <a:rPr lang="en-US" dirty="0" smtClean="0"/>
              <a:t>strut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automakers recommend replacing </a:t>
            </a:r>
            <a:r>
              <a:rPr lang="en-US" dirty="0" smtClean="0"/>
              <a:t>faulty strut </a:t>
            </a:r>
            <a:r>
              <a:rPr lang="en-US" dirty="0"/>
              <a:t>shock </a:t>
            </a:r>
            <a:r>
              <a:rPr lang="en-US" dirty="0" smtClean="0"/>
              <a:t>absorber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New </a:t>
            </a:r>
            <a:r>
              <a:rPr lang="en-US" dirty="0"/>
              <a:t>shock simply screws into </a:t>
            </a:r>
            <a:r>
              <a:rPr lang="en-US" dirty="0" smtClean="0"/>
              <a:t>strut’s outer 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Spanner </a:t>
            </a:r>
            <a:r>
              <a:rPr lang="en-US" dirty="0"/>
              <a:t>wrench may be needed to </a:t>
            </a:r>
            <a:r>
              <a:rPr lang="en-US" dirty="0" smtClean="0"/>
              <a:t>turn nut </a:t>
            </a:r>
            <a:r>
              <a:rPr lang="en-US" dirty="0"/>
              <a:t>on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cartridge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replacing or rebuilding </a:t>
            </a:r>
            <a:r>
              <a:rPr lang="en-US" dirty="0" smtClean="0"/>
              <a:t>strut shock absorber</a:t>
            </a:r>
            <a:r>
              <a:rPr lang="en-US" dirty="0"/>
              <a:t>, </a:t>
            </a:r>
            <a:r>
              <a:rPr lang="en-US" dirty="0" smtClean="0"/>
              <a:t>fit strut </a:t>
            </a:r>
            <a:r>
              <a:rPr lang="en-US" dirty="0"/>
              <a:t>into </a:t>
            </a:r>
            <a:r>
              <a:rPr lang="en-US" dirty="0" smtClean="0"/>
              <a:t>compressor </a:t>
            </a:r>
            <a:r>
              <a:rPr lang="en-US" dirty="0"/>
              <a:t>and </a:t>
            </a:r>
            <a:r>
              <a:rPr lang="en-US" dirty="0" smtClean="0"/>
              <a:t>compress coil spring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upper spring seat </a:t>
            </a:r>
            <a:r>
              <a:rPr lang="en-US" dirty="0"/>
              <a:t>and related </a:t>
            </a:r>
            <a:r>
              <a:rPr lang="en-US" dirty="0" smtClean="0"/>
              <a:t>components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releasing </a:t>
            </a:r>
            <a:r>
              <a:rPr lang="en-US" dirty="0" smtClean="0"/>
              <a:t>spring </a:t>
            </a:r>
            <a:r>
              <a:rPr lang="en-US" dirty="0"/>
              <a:t>compressor, </a:t>
            </a:r>
            <a:r>
              <a:rPr lang="en-US" dirty="0" smtClean="0"/>
              <a:t>strut </a:t>
            </a:r>
            <a:r>
              <a:rPr lang="en-US" dirty="0"/>
              <a:t>can be installed on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7587" name="Content Placeholder 3" descr="77-2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577975"/>
            <a:ext cx="8229600" cy="4949825"/>
          </a:xfrm>
        </p:spPr>
      </p:pic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8156575" y="6219825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strut </a:t>
            </a:r>
            <a:r>
              <a:rPr lang="en-US" dirty="0"/>
              <a:t>assembly in </a:t>
            </a:r>
            <a:r>
              <a:rPr lang="en-US" dirty="0" smtClean="0"/>
              <a:t>reverse </a:t>
            </a:r>
            <a:r>
              <a:rPr lang="en-US" dirty="0"/>
              <a:t>order </a:t>
            </a:r>
            <a:r>
              <a:rPr lang="en-US" dirty="0" smtClean="0"/>
              <a:t>of removal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Lift strut </a:t>
            </a:r>
            <a:r>
              <a:rPr lang="en-US" dirty="0"/>
              <a:t>into </a:t>
            </a:r>
            <a:r>
              <a:rPr lang="en-US" dirty="0" smtClean="0"/>
              <a:t>position in upper </a:t>
            </a:r>
            <a:r>
              <a:rPr lang="en-US" dirty="0"/>
              <a:t>body </a:t>
            </a:r>
            <a:r>
              <a:rPr lang="en-US" dirty="0" smtClean="0"/>
              <a:t>mount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Attach lower </a:t>
            </a:r>
            <a:r>
              <a:rPr lang="en-US" dirty="0"/>
              <a:t>end </a:t>
            </a:r>
            <a:r>
              <a:rPr lang="en-US" dirty="0" smtClean="0"/>
              <a:t>of the </a:t>
            </a:r>
            <a:r>
              <a:rPr lang="en-US" dirty="0"/>
              <a:t>strut to </a:t>
            </a:r>
            <a:r>
              <a:rPr lang="en-US" dirty="0" smtClean="0"/>
              <a:t>steering </a:t>
            </a:r>
            <a:r>
              <a:rPr lang="en-US" dirty="0"/>
              <a:t>knuckle or bearing </a:t>
            </a:r>
            <a:r>
              <a:rPr lang="en-US" dirty="0" smtClean="0"/>
              <a:t>support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Align your reference </a:t>
            </a:r>
            <a:r>
              <a:rPr lang="en-US" dirty="0" smtClean="0"/>
              <a:t>marks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fasteners and torque </a:t>
            </a:r>
            <a:r>
              <a:rPr lang="en-US" dirty="0"/>
              <a:t>them to </a:t>
            </a:r>
            <a:r>
              <a:rPr lang="en-US" dirty="0" smtClean="0"/>
              <a:t>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Alignment Is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servicing </a:t>
            </a:r>
            <a:r>
              <a:rPr lang="en-US" dirty="0" smtClean="0"/>
              <a:t>suspension parts</a:t>
            </a:r>
            <a:r>
              <a:rPr lang="en-US" dirty="0"/>
              <a:t>, wheel alignment must be </a:t>
            </a:r>
            <a:r>
              <a:rPr lang="en-US" dirty="0" smtClean="0"/>
              <a:t>checked and adjusted</a:t>
            </a:r>
          </a:p>
          <a:p>
            <a:pPr>
              <a:buFont typeface="Arial" charset="0"/>
              <a:buChar char="•"/>
              <a:defRPr/>
            </a:pPr>
            <a:r>
              <a:rPr lang="en-US" i="1" dirty="0" smtClean="0"/>
              <a:t>Never</a:t>
            </a:r>
            <a:r>
              <a:rPr lang="en-US" dirty="0" smtClean="0"/>
              <a:t> </a:t>
            </a:r>
            <a:r>
              <a:rPr lang="en-US" dirty="0"/>
              <a:t>let </a:t>
            </a:r>
            <a:r>
              <a:rPr lang="en-US" dirty="0" smtClean="0"/>
              <a:t>vehicle </a:t>
            </a:r>
            <a:r>
              <a:rPr lang="en-US" dirty="0"/>
              <a:t>leave </a:t>
            </a:r>
            <a:r>
              <a:rPr lang="en-US" dirty="0" smtClean="0"/>
              <a:t>shop without checking alignment 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Rapid </a:t>
            </a:r>
            <a:r>
              <a:rPr lang="en-US" sz="2600" dirty="0"/>
              <a:t>tire wear or </a:t>
            </a:r>
            <a:r>
              <a:rPr lang="en-US" sz="2600" dirty="0" smtClean="0"/>
              <a:t>handling problems </a:t>
            </a:r>
            <a:r>
              <a:rPr lang="en-US" sz="2600" dirty="0"/>
              <a:t>could </a:t>
            </a:r>
            <a:r>
              <a:rPr lang="en-US" sz="2600" dirty="0" smtClean="0"/>
              <a:t>occur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Computerized Suspension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start troubleshooting </a:t>
            </a:r>
            <a:r>
              <a:rPr lang="en-US" dirty="0" smtClean="0"/>
              <a:t>computer-controlled suspension</a:t>
            </a:r>
            <a:r>
              <a:rPr lang="en-US" dirty="0"/>
              <a:t>, connect </a:t>
            </a:r>
            <a:r>
              <a:rPr lang="en-US" dirty="0" smtClean="0"/>
              <a:t>scan </a:t>
            </a:r>
            <a:r>
              <a:rPr lang="en-US" dirty="0"/>
              <a:t>tool to </a:t>
            </a:r>
            <a:r>
              <a:rPr lang="en-US" dirty="0" smtClean="0"/>
              <a:t>vehicle’s diagnostic connector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scan </a:t>
            </a:r>
            <a:r>
              <a:rPr lang="en-US" dirty="0"/>
              <a:t>tool indicates </a:t>
            </a:r>
            <a:r>
              <a:rPr lang="en-US" dirty="0" smtClean="0"/>
              <a:t>possible problem with certain </a:t>
            </a:r>
            <a:r>
              <a:rPr lang="en-US" dirty="0"/>
              <a:t>part or circuit, use pinpoint </a:t>
            </a:r>
            <a:r>
              <a:rPr lang="en-US" dirty="0" err="1" smtClean="0"/>
              <a:t>multimeter</a:t>
            </a:r>
            <a:r>
              <a:rPr lang="en-US" dirty="0" smtClean="0"/>
              <a:t> tests </a:t>
            </a:r>
            <a:r>
              <a:rPr lang="en-US" dirty="0"/>
              <a:t>to verify </a:t>
            </a:r>
            <a:r>
              <a:rPr lang="en-US" dirty="0" smtClean="0"/>
              <a:t>exact </a:t>
            </a:r>
            <a:r>
              <a:rPr lang="en-US" dirty="0"/>
              <a:t>source of </a:t>
            </a:r>
            <a:r>
              <a:rPr lang="en-US" dirty="0" smtClean="0"/>
              <a:t>trouble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Height Sensor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Sensor </a:t>
            </a:r>
            <a:r>
              <a:rPr lang="en-US" dirty="0"/>
              <a:t>can fail mechanically due to worn parts</a:t>
            </a:r>
            <a:r>
              <a:rPr lang="en-US" dirty="0" smtClean="0"/>
              <a:t>, bent </a:t>
            </a:r>
            <a:r>
              <a:rPr lang="en-US" dirty="0"/>
              <a:t>arm, or broken </a:t>
            </a:r>
            <a:r>
              <a:rPr lang="en-US" dirty="0" smtClean="0"/>
              <a:t>parts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It </a:t>
            </a:r>
            <a:r>
              <a:rPr lang="en-US" dirty="0"/>
              <a:t>can </a:t>
            </a:r>
            <a:r>
              <a:rPr lang="en-US" dirty="0" smtClean="0"/>
              <a:t>fail </a:t>
            </a:r>
            <a:r>
              <a:rPr lang="en-US" dirty="0"/>
              <a:t>electrically</a:t>
            </a:r>
            <a:r>
              <a:rPr lang="en-US" dirty="0" smtClean="0"/>
              <a:t>, ceasing </a:t>
            </a:r>
            <a:r>
              <a:rPr lang="en-US" dirty="0"/>
              <a:t>to produce </a:t>
            </a:r>
            <a:r>
              <a:rPr lang="en-US" dirty="0" smtClean="0"/>
              <a:t>normal signal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sensor </a:t>
            </a:r>
            <a:r>
              <a:rPr lang="en-US" dirty="0"/>
              <a:t>if it does not work properly and </a:t>
            </a:r>
            <a:r>
              <a:rPr lang="en-US" dirty="0" smtClean="0"/>
              <a:t>cannot be adjusted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Electronically-Controlled </a:t>
            </a:r>
            <a:br>
              <a:rPr lang="en-US" altLang="en-US" smtClean="0"/>
            </a:br>
            <a:r>
              <a:rPr lang="en-US" altLang="en-US" smtClean="0"/>
              <a:t>Shock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 of electronic </a:t>
            </a:r>
            <a:r>
              <a:rPr lang="en-US" dirty="0"/>
              <a:t>parts from </a:t>
            </a:r>
            <a:r>
              <a:rPr lang="en-US" dirty="0" smtClean="0"/>
              <a:t>old shocks may transfer </a:t>
            </a:r>
            <a:r>
              <a:rPr lang="en-US" dirty="0"/>
              <a:t>onto </a:t>
            </a:r>
            <a:r>
              <a:rPr lang="en-US" dirty="0" smtClean="0"/>
              <a:t>new ones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Installing </a:t>
            </a:r>
            <a:r>
              <a:rPr lang="en-US" dirty="0"/>
              <a:t>conventional </a:t>
            </a:r>
            <a:r>
              <a:rPr lang="en-US" dirty="0" smtClean="0"/>
              <a:t>shocks could confuse the computer and </a:t>
            </a:r>
            <a:r>
              <a:rPr lang="en-US" dirty="0"/>
              <a:t>cause constant trouble codes and other </a:t>
            </a:r>
            <a:r>
              <a:rPr lang="en-US" dirty="0" smtClean="0"/>
              <a:t>problems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Do not try to modify electronic </a:t>
            </a:r>
            <a:r>
              <a:rPr lang="en-US" dirty="0" smtClean="0"/>
              <a:t>suspension systems </a:t>
            </a:r>
            <a:r>
              <a:rPr lang="en-US" dirty="0"/>
              <a:t>without </a:t>
            </a:r>
            <a:r>
              <a:rPr lang="en-US" dirty="0" smtClean="0"/>
              <a:t>manufacturer’s guidance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1784</Words>
  <Application>Microsoft Office PowerPoint</Application>
  <PresentationFormat>On-screen Show (4:3)</PresentationFormat>
  <Paragraphs>265</Paragraphs>
  <Slides>50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Title Slide</vt:lpstr>
      <vt:lpstr>4_Custom Design</vt:lpstr>
      <vt:lpstr>Ojectives</vt:lpstr>
      <vt:lpstr>Content</vt:lpstr>
      <vt:lpstr>PowerPoint Presentation</vt:lpstr>
      <vt:lpstr>76</vt:lpstr>
      <vt:lpstr>Objectives</vt:lpstr>
      <vt:lpstr>Objectives</vt:lpstr>
      <vt:lpstr>Suspension System Diagnosis</vt:lpstr>
      <vt:lpstr>Suspension System Diagnosis (Cont.)</vt:lpstr>
      <vt:lpstr>Suspension System Diagnosis (Cont.)</vt:lpstr>
      <vt:lpstr>Shock Absorber Service</vt:lpstr>
      <vt:lpstr>Checking Shock Absorber Condition</vt:lpstr>
      <vt:lpstr>Checking Shock Absorber Condition (Cont.)</vt:lpstr>
      <vt:lpstr>Replacing Shock Absorbers</vt:lpstr>
      <vt:lpstr>Replacing Shock Absorbers (Cont.)</vt:lpstr>
      <vt:lpstr>Replacing Shock Absorbers (Cont.)</vt:lpstr>
      <vt:lpstr>Air- and Gas-Charged Shock Service</vt:lpstr>
      <vt:lpstr>Suspension Spring Service</vt:lpstr>
      <vt:lpstr>Curb Height and Curb Weight</vt:lpstr>
      <vt:lpstr>Coil Spring Replacement</vt:lpstr>
      <vt:lpstr>Coil Spring Replacement (Cont.)</vt:lpstr>
      <vt:lpstr>Coil Spring Replacement (Cont.)</vt:lpstr>
      <vt:lpstr>Coil Spring Replacement (Cont.)</vt:lpstr>
      <vt:lpstr>Coil Spring Replacement (Cont.)</vt:lpstr>
      <vt:lpstr>Leaf Spring Service</vt:lpstr>
      <vt:lpstr>Leaf Spring Service (Cont.)</vt:lpstr>
      <vt:lpstr>Torsion Bar Service</vt:lpstr>
      <vt:lpstr>Torsion Bar Service (Cont.)</vt:lpstr>
      <vt:lpstr>Ball Joint Service</vt:lpstr>
      <vt:lpstr>Ball Joint Service (Cont.)</vt:lpstr>
      <vt:lpstr>Checking Ball Joint Wear</vt:lpstr>
      <vt:lpstr>Ball Joint Replacement</vt:lpstr>
      <vt:lpstr>Ball Joint Replacement (Cont.)</vt:lpstr>
      <vt:lpstr>Ball Joint Replacement (Cont.)</vt:lpstr>
      <vt:lpstr>Ball Joint Replacement (Cont.)</vt:lpstr>
      <vt:lpstr>Suspension Bushing Service</vt:lpstr>
      <vt:lpstr>Checking Bushing Wear</vt:lpstr>
      <vt:lpstr>Sticktion</vt:lpstr>
      <vt:lpstr>Bushing Replacement</vt:lpstr>
      <vt:lpstr>Bushing Replacement (Cont.)</vt:lpstr>
      <vt:lpstr>MacPherson Strut Service</vt:lpstr>
      <vt:lpstr>MacPherson Strut Service (Cont.)</vt:lpstr>
      <vt:lpstr>MacPherson Strut Service (Cont.)</vt:lpstr>
      <vt:lpstr>MacPherson Strut Service (Cont.)</vt:lpstr>
      <vt:lpstr>Strut Assembly Service</vt:lpstr>
      <vt:lpstr>Strut Assembly Service (Cont.)</vt:lpstr>
      <vt:lpstr>Strut Assembly Service (Cont.)</vt:lpstr>
      <vt:lpstr>Strut Assembly Service (Cont.)</vt:lpstr>
      <vt:lpstr>Strut Installation</vt:lpstr>
      <vt:lpstr>Wheel Alignment Is Needed</vt:lpstr>
      <vt:lpstr>Computerized Suspension Diagnosis</vt:lpstr>
      <vt:lpstr>Height Sensor Service</vt:lpstr>
      <vt:lpstr>Electronically-Controlled  Shock Service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2013-08-30T14:47:27Z</dcterms:created>
  <dcterms:modified xsi:type="dcterms:W3CDTF">2016-07-01T13:07:39Z</dcterms:modified>
</cp:coreProperties>
</file>