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3"/>
  </p:notesMasterIdLst>
  <p:sldIdLst>
    <p:sldId id="311" r:id="rId5"/>
    <p:sldId id="310" r:id="rId6"/>
    <p:sldId id="256" r:id="rId7"/>
    <p:sldId id="257" r:id="rId8"/>
    <p:sldId id="258" r:id="rId9"/>
    <p:sldId id="261" r:id="rId10"/>
    <p:sldId id="259" r:id="rId11"/>
    <p:sldId id="26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312" r:id="rId20"/>
    <p:sldId id="269" r:id="rId21"/>
    <p:sldId id="277" r:id="rId22"/>
    <p:sldId id="270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300" r:id="rId43"/>
    <p:sldId id="301" r:id="rId44"/>
    <p:sldId id="299" r:id="rId45"/>
    <p:sldId id="302" r:id="rId46"/>
    <p:sldId id="303" r:id="rId47"/>
    <p:sldId id="304" r:id="rId48"/>
    <p:sldId id="305" r:id="rId49"/>
    <p:sldId id="306" r:id="rId50"/>
    <p:sldId id="307" r:id="rId51"/>
    <p:sldId id="308" r:id="rId5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8461373-8AF3-45AC-A43F-35785E223F6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29862D8-FEC7-4DCC-806B-D55D26A91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483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FBF13A-E7F5-4BAB-99D4-CCCCCFC7CAD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7A8B1C-2801-4168-B97B-5829869970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447F3D-A894-4597-A323-4062BE5A81E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BCFDE2-EE62-4D71-9815-1477E3A539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293AF6-F090-45B1-B9E5-1BBEF210759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38F51B-F5CD-464B-8CF6-F97C4301486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0B2995-7AD7-4053-9B1E-AC5DDA76803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A0016C-3C1E-478B-B322-940C97FF8D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EB1CF7-28E2-4823-A5A1-FFA353C348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6FD1BE-E87D-429A-B626-E481C766AB0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EE894C-DD3D-46E7-A7DE-B688E521D6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C1CD6F-CEB9-4E54-8E24-2EB3082A98D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D70F6A-FDAA-45C2-B900-0509ABBE6E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7A284E-B02E-4362-820E-B4285723D53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7F707C-3D93-4E55-9091-4C9F7A7AD0E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BB0412-BCED-473E-A90B-4440917E33D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13DC05-6F88-430C-908E-32515734DAB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138DAD-959B-45C4-8B40-0D24ACB249E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F0FE82-7F55-42EC-924E-D2D7E23EC41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861896-9146-427C-B704-1BF3534D6F0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622D16-09E6-43AD-97EE-D82D5B165B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76D8F5-D0B9-43F0-A850-EF0D5DCCF1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6C57B0-6D39-4E89-8820-F6958BD3A9B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C847B0-3341-4DE7-BC46-7F3096C22E8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0BA695-E808-4CB6-9445-5B24BBAC35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0D7FB3-CEB2-443C-8CD5-DBE15CE7733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BD5A11-E725-43F2-AF00-FDF3072BB7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C1C0EF-BAA4-474B-A563-A576D1DF942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D74666-166A-447E-B6BA-2C93B3FF3AD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B61E11-0C44-40DA-99DC-3E531CAE3E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6DC158-6567-470A-86DE-A83DCA9204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27E49E-D717-4393-A41C-F7435EEA8C0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A6C9E8-7C91-4BB2-84C6-E0DE142C49E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B1E8CB-F9CF-4071-BC06-3586A4212C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7F52DC-6A62-4002-BD01-B30F49C7811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CB6852-192F-49E4-9004-103617AEFDF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FA3B0E-1932-4FE7-B7F1-BD1A939F07B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2C105F-EBE8-4D4A-8DFB-826222401F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C3DE8D-8F40-4AA2-BC24-FB52BC292E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D58495-9EE8-40CB-8B9F-6FA6F11E447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947DEF-21DC-4DB8-88F3-7C983B174D7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343061-4408-4D01-8D33-7E17B7918A9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C9A160-DD41-4BE6-8A43-44DD9CB7017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AA867C-72F1-4BCB-AAC5-8E83A0CD60D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E2ED11-F511-4EEE-816E-9873DA7AC16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FC995C-C340-4B2C-A711-D59706D996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74767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6266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3914152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92049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69141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297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637437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273900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94059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6819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27879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2463015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1315365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601779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72727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56144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2171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76862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9164683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9970229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98122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19207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994278-2C23-4633-8F58-A0356B13378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FB8BBA5-D876-4816-A6C7-D917980054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70466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162267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682E96-4737-4F13-9695-3ED44D2D080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CDCC8DE-A98F-46D3-8672-24A807932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91850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79D283A-6833-4F72-84D5-80662FD207D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DD34E5-BE8B-4B9A-9CD2-5764774C8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17941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5D88EB3-9C1B-47FF-B3B1-519650548F0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E60475-D928-4A43-963F-66633CD4D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67046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3D81488-D7FE-46D9-8ED1-9230E3D8C6A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9EB75C-6CED-4540-9D62-7DF26E80B0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52843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F04D6B-F0AB-411A-9DC1-E9E0B4F3C02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6A85B1-6B44-44B3-A169-407DEEDA4A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08407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5445AD-A4B6-438C-923E-826CC29ABE3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4E8E3FA-4624-4A24-A4D1-8A17C18D16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49813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C18F568-79EF-4B48-8AA6-221F1C81D00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CAB2D9-E605-45D8-8551-BC0DF1B4C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82397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2C7549-A3B8-4DDC-9782-1ADEF857E93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63EB0B-C46A-4236-AE27-4ACE2E79E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7069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C7F8E-E93D-4831-9ACA-BABEB535796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C42844-2AFC-40E6-A046-7DFBB5C56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0412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03B17-1F91-467F-B1E6-6A821B45DFB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5F1DA7-ABEC-407D-87FE-0B42D998E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39607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96686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DA72078-0E97-4149-A7DC-D94D41660B4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E34213A-250B-421F-BEA9-A5C45238D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85446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86A556-43B2-4FDB-969A-B9F445DCAE6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006B49-EE41-4D6A-AD0E-9C586FB078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05556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96491D1-68C2-414A-955E-876545948F5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9C67987-2256-4C99-9680-782BE6CDF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02645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BFBD10-7917-4C12-B894-4C39431B6ED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A0A387-5862-465B-8C3C-721F3E61E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5724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14CF398-A5E7-4EC2-BAC4-C66C1704F99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FD5EB46-C9E0-47FC-AF47-12807E9F0C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46038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A8E14B-D0B8-46BE-BB8D-D467D6B648F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67E23A-1C0C-45D4-AB8D-D9579C3E5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35888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BE4F0D-2EBF-4395-A20C-3DA9A633C9C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CE8C49D-9791-4734-A670-ED0954B66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00695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E144CB-EC53-4C0E-AE90-3E0F488A8E9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3C7C74-0119-406D-AC9F-F5276AEE1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61382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554CE5-EAE5-4E60-ACA3-E12178198E2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5C5325D-3EAF-4053-AE0F-C8C40B45C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8008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78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Steering System Diagnosis and Repair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Describe common steering system problems.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Properly </a:t>
            </a:r>
            <a:r>
              <a:rPr lang="en-US" dirty="0"/>
              <a:t>inspect and determine the </a:t>
            </a:r>
            <a:r>
              <a:rPr lang="en-US" dirty="0" smtClean="0"/>
              <a:t>condition of </a:t>
            </a:r>
            <a:r>
              <a:rPr lang="en-US" dirty="0"/>
              <a:t>a steering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Service </a:t>
            </a:r>
            <a:r>
              <a:rPr lang="en-US" dirty="0"/>
              <a:t>power steering belts, hoses, and </a:t>
            </a:r>
            <a:r>
              <a:rPr lang="en-US" dirty="0" smtClean="0"/>
              <a:t>fluid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basic steering column repair operations.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Adjust rack-and-pinion gears.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service and repair procedures for a rack-and-pinion steering gear.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how to complete basic power </a:t>
            </a:r>
            <a:r>
              <a:rPr lang="en-US" dirty="0" smtClean="0"/>
              <a:t>steering tests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power steering gear and pump service practices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Diagnose electronic assist power steering systems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about </a:t>
            </a:r>
            <a:r>
              <a:rPr lang="en-US" dirty="0"/>
              <a:t>the diagnosis and repair of </a:t>
            </a:r>
            <a:r>
              <a:rPr lang="en-US" dirty="0" smtClean="0"/>
              <a:t>today’s steering </a:t>
            </a:r>
            <a:r>
              <a:rPr lang="en-US" dirty="0"/>
              <a:t>systems.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System Problem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Most </a:t>
            </a:r>
            <a:r>
              <a:rPr lang="en-US" dirty="0"/>
              <a:t>common steering system </a:t>
            </a:r>
            <a:r>
              <a:rPr lang="en-US" dirty="0" smtClean="0"/>
              <a:t>problems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Play </a:t>
            </a:r>
            <a:r>
              <a:rPr lang="en-US" dirty="0"/>
              <a:t>in the steering </a:t>
            </a:r>
            <a:r>
              <a:rPr lang="en-US" dirty="0" smtClean="0"/>
              <a:t>wheel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Hard steering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Abnormal noises </a:t>
            </a:r>
            <a:r>
              <a:rPr lang="en-US" dirty="0"/>
              <a:t>when turning </a:t>
            </a:r>
            <a:r>
              <a:rPr lang="en-US" dirty="0" smtClean="0"/>
              <a:t>wheel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 problems point to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art wear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/>
              <a:t>of </a:t>
            </a:r>
            <a:r>
              <a:rPr lang="en-US" dirty="0" smtClean="0"/>
              <a:t>lubrication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ncorrect adjustment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System Problem Diagnosis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27651" name="Content Placeholder 3" descr="79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6763" y="1655763"/>
            <a:ext cx="4922837" cy="4860925"/>
          </a:xfrm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Wheel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Most </a:t>
            </a:r>
            <a:r>
              <a:rPr lang="en-US" dirty="0"/>
              <a:t>frequent </a:t>
            </a:r>
            <a:r>
              <a:rPr lang="en-US" dirty="0" smtClean="0"/>
              <a:t>steering </a:t>
            </a:r>
            <a:r>
              <a:rPr lang="en-US" dirty="0"/>
              <a:t>system </a:t>
            </a:r>
            <a:r>
              <a:rPr lang="en-US" dirty="0" smtClean="0"/>
              <a:t>problem is </a:t>
            </a:r>
            <a:r>
              <a:rPr lang="en-US" dirty="0"/>
              <a:t>excessive play in </a:t>
            </a:r>
            <a:r>
              <a:rPr lang="en-US" dirty="0" smtClean="0"/>
              <a:t>steering wheel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Causes of steering wheel play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Worn </a:t>
            </a:r>
            <a:r>
              <a:rPr lang="en-US" dirty="0"/>
              <a:t>ball </a:t>
            </a:r>
            <a:r>
              <a:rPr lang="en-US" dirty="0" smtClean="0"/>
              <a:t>sockets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Worn </a:t>
            </a:r>
            <a:r>
              <a:rPr lang="en-US" dirty="0"/>
              <a:t>idler </a:t>
            </a:r>
            <a:r>
              <a:rPr lang="en-US" dirty="0" smtClean="0"/>
              <a:t>arm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 </a:t>
            </a:r>
            <a:r>
              <a:rPr lang="en-US" dirty="0"/>
              <a:t>much clearance in </a:t>
            </a:r>
            <a:r>
              <a:rPr lang="en-US" dirty="0" smtClean="0"/>
              <a:t>steering gearbox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Wheel Play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Dry </a:t>
            </a:r>
            <a:r>
              <a:rPr lang="en-US" dirty="0"/>
              <a:t>park test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With full </a:t>
            </a:r>
            <a:r>
              <a:rPr lang="en-US" dirty="0"/>
              <a:t>weight of </a:t>
            </a:r>
            <a:r>
              <a:rPr lang="en-US" dirty="0" smtClean="0"/>
              <a:t>vehicle on wheels</a:t>
            </a:r>
            <a:r>
              <a:rPr lang="en-US" dirty="0"/>
              <a:t>, </a:t>
            </a:r>
            <a:r>
              <a:rPr lang="en-US" dirty="0" smtClean="0"/>
              <a:t>ask someone to rock steering wheel back </a:t>
            </a:r>
            <a:r>
              <a:rPr lang="en-US" dirty="0"/>
              <a:t>and forth while you look for looseness in </a:t>
            </a:r>
            <a:r>
              <a:rPr lang="en-US" dirty="0" smtClean="0"/>
              <a:t>steering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Look </a:t>
            </a:r>
            <a:r>
              <a:rPr lang="en-US" dirty="0"/>
              <a:t>for ball studs that wiggle </a:t>
            </a:r>
            <a:r>
              <a:rPr lang="en-US" dirty="0" smtClean="0"/>
              <a:t>in their sockets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</a:t>
            </a:r>
            <a:r>
              <a:rPr lang="en-US" dirty="0"/>
              <a:t>rack-and-pinion </a:t>
            </a:r>
            <a:r>
              <a:rPr lang="en-US" dirty="0" smtClean="0"/>
              <a:t>steering, squeeze rubber </a:t>
            </a:r>
            <a:r>
              <a:rPr lang="en-US" dirty="0"/>
              <a:t>boots and feel </a:t>
            </a:r>
            <a:r>
              <a:rPr lang="en-US" dirty="0" smtClean="0"/>
              <a:t>inner tie rods to </a:t>
            </a:r>
            <a:r>
              <a:rPr lang="en-US" dirty="0"/>
              <a:t>detect wear and </a:t>
            </a:r>
            <a:r>
              <a:rPr lang="en-US" dirty="0" smtClean="0"/>
              <a:t>play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Hard Steering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Steering </a:t>
            </a:r>
            <a:r>
              <a:rPr lang="en-US" dirty="0"/>
              <a:t>that requires </a:t>
            </a:r>
            <a:r>
              <a:rPr lang="en-US" dirty="0" smtClean="0"/>
              <a:t>excessive effort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Caused by problems with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Steering gearbox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Rack-and-pinion </a:t>
            </a:r>
            <a:r>
              <a:rPr lang="en-US" dirty="0"/>
              <a:t>steering </a:t>
            </a:r>
            <a:r>
              <a:rPr lang="en-US" dirty="0" smtClean="0"/>
              <a:t>gear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Power </a:t>
            </a:r>
            <a:r>
              <a:rPr lang="en-US" dirty="0"/>
              <a:t>steering </a:t>
            </a:r>
            <a:r>
              <a:rPr lang="en-US" dirty="0" smtClean="0"/>
              <a:t>components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B</a:t>
            </a:r>
            <a:r>
              <a:rPr lang="en-US" dirty="0" smtClean="0"/>
              <a:t>all sockets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uspension system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fluid level, inspect system </a:t>
            </a:r>
            <a:r>
              <a:rPr lang="en-US" dirty="0"/>
              <a:t>for </a:t>
            </a:r>
            <a:r>
              <a:rPr lang="en-US" dirty="0" smtClean="0"/>
              <a:t>leaks, and check power steering </a:t>
            </a:r>
            <a:r>
              <a:rPr lang="en-US" dirty="0"/>
              <a:t>pump </a:t>
            </a:r>
            <a:r>
              <a:rPr lang="en-US" dirty="0" smtClean="0"/>
              <a:t>belt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System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Sources of steering </a:t>
            </a:r>
            <a:r>
              <a:rPr lang="en-US" dirty="0"/>
              <a:t>system </a:t>
            </a:r>
            <a:r>
              <a:rPr lang="en-US" dirty="0" smtClean="0"/>
              <a:t>noise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Worn parts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err="1" smtClean="0"/>
              <a:t>Unlubricated</a:t>
            </a:r>
            <a:r>
              <a:rPr lang="en-US" dirty="0" smtClean="0"/>
              <a:t> </a:t>
            </a:r>
            <a:r>
              <a:rPr lang="en-US" dirty="0"/>
              <a:t>bearings or ball </a:t>
            </a:r>
            <a:r>
              <a:rPr lang="en-US" dirty="0" smtClean="0"/>
              <a:t>sockets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Loose parts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lipping belts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ow </a:t>
            </a:r>
            <a:r>
              <a:rPr lang="en-US" dirty="0"/>
              <a:t>power steering </a:t>
            </a:r>
            <a:r>
              <a:rPr lang="en-US" dirty="0" smtClean="0"/>
              <a:t>fluid 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Belt squeal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Loud </a:t>
            </a:r>
            <a:r>
              <a:rPr lang="en-US" dirty="0"/>
              <a:t>screeching sound </a:t>
            </a:r>
            <a:r>
              <a:rPr lang="en-US" dirty="0" smtClean="0"/>
              <a:t>produced by slipping belt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System Noise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Power </a:t>
            </a:r>
            <a:r>
              <a:rPr lang="en-US" dirty="0"/>
              <a:t>steering pump noise is usually </a:t>
            </a:r>
            <a:r>
              <a:rPr lang="en-US" dirty="0" smtClean="0"/>
              <a:t>loud whine </a:t>
            </a:r>
            <a:r>
              <a:rPr lang="en-US" dirty="0"/>
              <a:t>that only occurs when </a:t>
            </a:r>
            <a:r>
              <a:rPr lang="en-US" dirty="0" smtClean="0"/>
              <a:t>steering wheel turns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Often </a:t>
            </a:r>
            <a:r>
              <a:rPr lang="en-US" dirty="0"/>
              <a:t>due to </a:t>
            </a:r>
            <a:r>
              <a:rPr lang="en-US" dirty="0" smtClean="0"/>
              <a:t>low fluid </a:t>
            </a:r>
            <a:r>
              <a:rPr lang="en-US" dirty="0"/>
              <a:t>level and air </a:t>
            </a:r>
            <a:r>
              <a:rPr lang="en-US" dirty="0" smtClean="0"/>
              <a:t>in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fluid </a:t>
            </a:r>
            <a:r>
              <a:rPr lang="en-US" dirty="0"/>
              <a:t>is added, </a:t>
            </a:r>
            <a:r>
              <a:rPr lang="en-US" dirty="0" smtClean="0"/>
              <a:t>noise should go away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System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Steering system maintenance typically </a:t>
            </a:r>
            <a:r>
              <a:rPr lang="en-US" dirty="0" smtClean="0"/>
              <a:t>involves checking for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Low fluid level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Belt problems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System leaks</a:t>
            </a:r>
          </a:p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sz="2800" dirty="0" smtClean="0"/>
              <a:t>May also include lubricating ball sockets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Power Steering Fluid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 check </a:t>
            </a:r>
            <a:r>
              <a:rPr lang="en-US" dirty="0" smtClean="0"/>
              <a:t>level </a:t>
            </a:r>
            <a:r>
              <a:rPr lang="en-US" dirty="0"/>
              <a:t>of </a:t>
            </a:r>
            <a:r>
              <a:rPr lang="en-US" dirty="0" smtClean="0"/>
              <a:t>fluid </a:t>
            </a:r>
            <a:r>
              <a:rPr lang="en-US" dirty="0"/>
              <a:t>in </a:t>
            </a:r>
            <a:r>
              <a:rPr lang="en-US" dirty="0" smtClean="0"/>
              <a:t>power steering system</a:t>
            </a:r>
            <a:r>
              <a:rPr lang="en-US" dirty="0"/>
              <a:t>, </a:t>
            </a:r>
            <a:r>
              <a:rPr lang="en-US" dirty="0" smtClean="0"/>
              <a:t>engine </a:t>
            </a:r>
            <a:r>
              <a:rPr lang="en-US" dirty="0"/>
              <a:t>should </a:t>
            </a:r>
            <a:r>
              <a:rPr lang="en-US" i="1" dirty="0"/>
              <a:t>not</a:t>
            </a:r>
            <a:r>
              <a:rPr lang="en-US" dirty="0"/>
              <a:t> be </a:t>
            </a:r>
            <a:r>
              <a:rPr lang="en-US" dirty="0" smtClean="0"/>
              <a:t>running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vehicle </a:t>
            </a:r>
            <a:r>
              <a:rPr lang="en-US" dirty="0"/>
              <a:t>is equipped with </a:t>
            </a:r>
            <a:r>
              <a:rPr lang="en-US" dirty="0" smtClean="0"/>
              <a:t>see-through reservoir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ompare fluid </a:t>
            </a:r>
            <a:r>
              <a:rPr lang="en-US" dirty="0"/>
              <a:t>level to </a:t>
            </a:r>
            <a:r>
              <a:rPr lang="en-US" dirty="0" smtClean="0"/>
              <a:t>markings on side </a:t>
            </a:r>
            <a:r>
              <a:rPr lang="en-US" dirty="0"/>
              <a:t>of </a:t>
            </a:r>
            <a:r>
              <a:rPr lang="en-US" dirty="0" smtClean="0"/>
              <a:t>reservoir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Power Steering Fluid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 some vehicles, level must be checked using dipstick attached to power steering reservoir cap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Most power steering dipsticks have markings </a:t>
            </a:r>
            <a:r>
              <a:rPr lang="en-US" dirty="0" smtClean="0"/>
              <a:t>for checking fluid </a:t>
            </a:r>
            <a:r>
              <a:rPr lang="en-US" dirty="0"/>
              <a:t>when hot and </a:t>
            </a:r>
            <a:r>
              <a:rPr lang="en-US" dirty="0" smtClean="0"/>
              <a:t>cold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Add </a:t>
            </a:r>
            <a:r>
              <a:rPr lang="en-US" dirty="0"/>
              <a:t>only enough </a:t>
            </a:r>
            <a:r>
              <a:rPr lang="en-US" dirty="0" smtClean="0"/>
              <a:t>fluid </a:t>
            </a:r>
            <a:r>
              <a:rPr lang="en-US" dirty="0"/>
              <a:t>to reach </a:t>
            </a:r>
            <a:r>
              <a:rPr lang="en-US" dirty="0" smtClean="0"/>
              <a:t>correct mark </a:t>
            </a:r>
            <a:r>
              <a:rPr lang="en-US" dirty="0"/>
              <a:t>on </a:t>
            </a:r>
            <a:r>
              <a:rPr lang="en-US" dirty="0" smtClean="0"/>
              <a:t>dipstick </a:t>
            </a:r>
            <a:r>
              <a:rPr lang="en-US" dirty="0"/>
              <a:t>or </a:t>
            </a:r>
            <a:r>
              <a:rPr lang="en-US" dirty="0" smtClean="0"/>
              <a:t>side </a:t>
            </a:r>
            <a:r>
              <a:rPr lang="en-US" dirty="0"/>
              <a:t>of </a:t>
            </a:r>
            <a:r>
              <a:rPr lang="en-US" dirty="0" smtClean="0"/>
              <a:t>reservoir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Power Steering Belts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Loose belt </a:t>
            </a:r>
            <a:r>
              <a:rPr lang="en-US" dirty="0"/>
              <a:t>can slip, squeal</a:t>
            </a:r>
            <a:r>
              <a:rPr lang="en-US" dirty="0" smtClean="0"/>
              <a:t>, and </a:t>
            </a:r>
            <a:r>
              <a:rPr lang="en-US" dirty="0"/>
              <a:t>cause erratic or high steering </a:t>
            </a:r>
            <a:r>
              <a:rPr lang="en-US" dirty="0" smtClean="0"/>
              <a:t>effort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or </a:t>
            </a:r>
            <a:r>
              <a:rPr lang="en-US" dirty="0"/>
              <a:t>cracked belt may snap, causing a loss of </a:t>
            </a:r>
            <a:r>
              <a:rPr lang="en-US" dirty="0" smtClean="0"/>
              <a:t>power assist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</a:t>
            </a:r>
            <a:r>
              <a:rPr lang="en-US" dirty="0" smtClean="0"/>
              <a:t>remove serpentine belt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Use breaker bar to swing the belt tensioner sideways and release tension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Pull the belt off its pulleys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Check condition of all idler pulleys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If any feel dry and rough, replace pulley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Servicing Power Steering Belts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installation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Compare lengths/widths of old belt and new belt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See vehicle service information or belt diagram sticker on engine bay frame for correct belt path</a:t>
            </a:r>
          </a:p>
          <a:p>
            <a:r>
              <a:rPr lang="en-US" dirty="0" smtClean="0"/>
              <a:t>Pull belt over its pulleys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After you position belt</a:t>
            </a:r>
          </a:p>
          <a:p>
            <a:pPr marL="1143000" indent="-228600"/>
            <a:r>
              <a:rPr lang="en-US" sz="2400" dirty="0" smtClean="0"/>
              <a:t>Use breaker bar to swing belt tensioner sideways so new belt will fit over the tensioner pulley</a:t>
            </a:r>
          </a:p>
          <a:p>
            <a:pPr marL="1143000" indent="-228600"/>
            <a:r>
              <a:rPr lang="en-US" sz="2400" dirty="0" smtClean="0"/>
              <a:t>Double-check belt is tight and properly installed</a:t>
            </a:r>
          </a:p>
          <a:p>
            <a:r>
              <a:rPr lang="en-US" dirty="0" smtClean="0"/>
              <a:t>Start engine and check belt operation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Column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Steering column service </a:t>
            </a:r>
            <a:r>
              <a:rPr lang="en-US" dirty="0" smtClean="0"/>
              <a:t>needed </a:t>
            </a:r>
            <a:r>
              <a:rPr lang="en-US" dirty="0"/>
              <a:t>after </a:t>
            </a:r>
            <a:r>
              <a:rPr lang="en-US" dirty="0" smtClean="0"/>
              <a:t>collision </a:t>
            </a:r>
            <a:r>
              <a:rPr lang="en-US" dirty="0"/>
              <a:t>or </a:t>
            </a:r>
            <a:r>
              <a:rPr lang="en-US" dirty="0" smtClean="0"/>
              <a:t>when internal </a:t>
            </a:r>
            <a:r>
              <a:rPr lang="en-US" dirty="0"/>
              <a:t>parts of </a:t>
            </a:r>
            <a:r>
              <a:rPr lang="en-US" dirty="0" smtClean="0"/>
              <a:t>column fail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Crushing of collapsible steering column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Follow service manual directions to replace </a:t>
            </a:r>
            <a:r>
              <a:rPr lang="en-US" dirty="0" smtClean="0"/>
              <a:t>worn </a:t>
            </a:r>
            <a:r>
              <a:rPr lang="en-US" dirty="0"/>
              <a:t>or damaged parts in </a:t>
            </a:r>
            <a:r>
              <a:rPr lang="en-US" dirty="0" smtClean="0"/>
              <a:t>steering column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U</a:t>
            </a:r>
            <a:r>
              <a:rPr lang="en-US" dirty="0" smtClean="0"/>
              <a:t>pper </a:t>
            </a:r>
            <a:r>
              <a:rPr lang="en-US" dirty="0"/>
              <a:t>steering shaft bearing, turn signal assembly</a:t>
            </a:r>
            <a:r>
              <a:rPr lang="en-US" dirty="0" smtClean="0"/>
              <a:t>, etc.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Column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38915" name="Content Placeholder 3" descr="79-0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3375" y="1482725"/>
            <a:ext cx="6115050" cy="5140325"/>
          </a:xfrm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90525" y="6407150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Column Joint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Many steering column assemblies use </a:t>
            </a:r>
            <a:r>
              <a:rPr lang="en-US" dirty="0" smtClean="0"/>
              <a:t>flexible coupling </a:t>
            </a:r>
            <a:r>
              <a:rPr lang="en-US" dirty="0"/>
              <a:t>or </a:t>
            </a:r>
            <a:r>
              <a:rPr lang="en-US" dirty="0" smtClean="0"/>
              <a:t>universal </a:t>
            </a:r>
            <a:r>
              <a:rPr lang="en-US" dirty="0"/>
              <a:t>joint on </a:t>
            </a:r>
            <a:r>
              <a:rPr lang="en-US" dirty="0" smtClean="0"/>
              <a:t>lower </a:t>
            </a:r>
            <a:r>
              <a:rPr lang="en-US" dirty="0"/>
              <a:t>part </a:t>
            </a:r>
            <a:r>
              <a:rPr lang="en-US" dirty="0" smtClean="0"/>
              <a:t>of steering shaft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Rubber </a:t>
            </a:r>
            <a:r>
              <a:rPr lang="en-US" dirty="0"/>
              <a:t>coupling </a:t>
            </a:r>
            <a:r>
              <a:rPr lang="en-US" dirty="0" smtClean="0"/>
              <a:t>can deteriorate </a:t>
            </a:r>
            <a:r>
              <a:rPr lang="en-US" dirty="0"/>
              <a:t>after prolonged service or long-</a:t>
            </a:r>
            <a:r>
              <a:rPr lang="en-US" dirty="0" smtClean="0"/>
              <a:t>term exposure </a:t>
            </a:r>
            <a:r>
              <a:rPr lang="en-US" dirty="0"/>
              <a:t>to engine heat or </a:t>
            </a:r>
            <a:r>
              <a:rPr lang="en-US" dirty="0" smtClean="0"/>
              <a:t>oil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Metal universal joint </a:t>
            </a:r>
            <a:r>
              <a:rPr lang="en-US" dirty="0"/>
              <a:t>can wear and develop play after </a:t>
            </a:r>
            <a:r>
              <a:rPr lang="en-US" dirty="0" smtClean="0"/>
              <a:t>prolonged service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Linkage Service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Signs </a:t>
            </a:r>
            <a:r>
              <a:rPr lang="en-US" dirty="0"/>
              <a:t>of </a:t>
            </a:r>
            <a:r>
              <a:rPr lang="en-US" dirty="0" smtClean="0"/>
              <a:t>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Excessive play in </a:t>
            </a:r>
            <a:r>
              <a:rPr lang="en-US" dirty="0" smtClean="0"/>
              <a:t>idler arm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Looseness </a:t>
            </a:r>
            <a:r>
              <a:rPr lang="en-US" dirty="0"/>
              <a:t>in ball </a:t>
            </a:r>
            <a:r>
              <a:rPr lang="en-US" dirty="0" smtClean="0"/>
              <a:t>sockets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tie-rods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Damaged adjuster tube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Bent center link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pitman arm </a:t>
            </a:r>
            <a:r>
              <a:rPr lang="en-US" dirty="0" err="1" smtClean="0"/>
              <a:t>splines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Misadjusted nut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joint in tie-rods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 mounting bolts</a:t>
            </a: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Idler Arm Service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Worn </a:t>
            </a:r>
            <a:r>
              <a:rPr lang="en-US" dirty="0"/>
              <a:t>idler arm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Most </a:t>
            </a:r>
            <a:r>
              <a:rPr lang="en-US" dirty="0"/>
              <a:t>common cause </a:t>
            </a:r>
            <a:r>
              <a:rPr lang="en-US" dirty="0" smtClean="0"/>
              <a:t>of play </a:t>
            </a:r>
            <a:r>
              <a:rPr lang="en-US" dirty="0"/>
              <a:t>in </a:t>
            </a:r>
            <a:r>
              <a:rPr lang="en-US" dirty="0" smtClean="0"/>
              <a:t>steering wheel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Front </a:t>
            </a:r>
            <a:r>
              <a:rPr lang="en-US" dirty="0"/>
              <a:t>wheels, </a:t>
            </a:r>
            <a:r>
              <a:rPr lang="en-US" dirty="0" smtClean="0"/>
              <a:t>mainly right </a:t>
            </a:r>
            <a:r>
              <a:rPr lang="en-US" dirty="0"/>
              <a:t>wheel, can turn without causing </a:t>
            </a:r>
            <a:r>
              <a:rPr lang="en-US" dirty="0" smtClean="0"/>
              <a:t>movement of steering wheel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To check </a:t>
            </a:r>
            <a:r>
              <a:rPr lang="en-US" dirty="0" smtClean="0"/>
              <a:t>idler </a:t>
            </a:r>
            <a:r>
              <a:rPr lang="en-US" dirty="0"/>
              <a:t>arm for </a:t>
            </a:r>
            <a:r>
              <a:rPr lang="en-US" dirty="0" smtClean="0"/>
              <a:t>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Grasp outer end of arm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End </a:t>
            </a:r>
            <a:r>
              <a:rPr lang="en-US" dirty="0"/>
              <a:t>opposite </a:t>
            </a:r>
            <a:r>
              <a:rPr lang="en-US" dirty="0" smtClean="0"/>
              <a:t>of frame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Idler Arm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Force idler arm up and down by hand 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Note amount of movement at end of arm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Idler arm should not wiggle up and down more than about 1/4″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Worn idler arm must be replaced</a:t>
            </a:r>
          </a:p>
          <a:p>
            <a:endParaRPr lang="en-US" altLang="en-US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Idler Arm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To replace idler arm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cotter </a:t>
            </a:r>
            <a:r>
              <a:rPr lang="en-US" dirty="0"/>
              <a:t>pin and </a:t>
            </a:r>
            <a:r>
              <a:rPr lang="en-US" dirty="0" smtClean="0"/>
              <a:t>castle </a:t>
            </a:r>
            <a:r>
              <a:rPr lang="en-US" dirty="0"/>
              <a:t>nut from </a:t>
            </a:r>
            <a:r>
              <a:rPr lang="en-US" dirty="0" smtClean="0"/>
              <a:t>outer </a:t>
            </a:r>
            <a:r>
              <a:rPr lang="en-US" dirty="0"/>
              <a:t>end </a:t>
            </a:r>
            <a:r>
              <a:rPr lang="en-US" dirty="0" smtClean="0"/>
              <a:t>of idler arm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fork </a:t>
            </a:r>
            <a:r>
              <a:rPr lang="en-US" dirty="0"/>
              <a:t>tool or </a:t>
            </a:r>
            <a:r>
              <a:rPr lang="en-US" dirty="0" smtClean="0"/>
              <a:t>puller to force arm’s </a:t>
            </a:r>
            <a:r>
              <a:rPr lang="en-US" dirty="0"/>
              <a:t>ball stud out of </a:t>
            </a:r>
            <a:r>
              <a:rPr lang="en-US" dirty="0" smtClean="0"/>
              <a:t>hole </a:t>
            </a:r>
            <a:r>
              <a:rPr lang="en-US" dirty="0"/>
              <a:t>in </a:t>
            </a:r>
            <a:r>
              <a:rPr lang="en-US" dirty="0" smtClean="0"/>
              <a:t>center link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idler </a:t>
            </a:r>
            <a:r>
              <a:rPr lang="en-US" dirty="0"/>
              <a:t>arm from </a:t>
            </a:r>
            <a:r>
              <a:rPr lang="en-US" dirty="0" smtClean="0"/>
              <a:t>frame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new </a:t>
            </a:r>
            <a:r>
              <a:rPr lang="en-US" dirty="0"/>
              <a:t>idler arm in </a:t>
            </a:r>
            <a:r>
              <a:rPr lang="en-US" dirty="0" smtClean="0"/>
              <a:t>reverse </a:t>
            </a:r>
            <a:r>
              <a:rPr lang="en-US" dirty="0"/>
              <a:t>order </a:t>
            </a:r>
            <a:r>
              <a:rPr lang="en-US" dirty="0" smtClean="0"/>
              <a:t>of removal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Tie-Rod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4307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Worn </a:t>
            </a:r>
            <a:r>
              <a:rPr lang="en-US" dirty="0"/>
              <a:t>tie-rod will also cause steering </a:t>
            </a:r>
            <a:r>
              <a:rPr lang="en-US" dirty="0" smtClean="0"/>
              <a:t>play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you </a:t>
            </a:r>
            <a:r>
              <a:rPr lang="en-US" dirty="0"/>
              <a:t>detect movement between </a:t>
            </a:r>
            <a:r>
              <a:rPr lang="en-US" dirty="0" smtClean="0"/>
              <a:t>ball </a:t>
            </a:r>
            <a:r>
              <a:rPr lang="en-US" dirty="0"/>
              <a:t>stud and </a:t>
            </a:r>
            <a:r>
              <a:rPr lang="en-US" dirty="0" smtClean="0"/>
              <a:t>its socket</a:t>
            </a:r>
            <a:r>
              <a:rPr lang="en-US" dirty="0"/>
              <a:t>, install </a:t>
            </a:r>
            <a:r>
              <a:rPr lang="en-US" dirty="0" smtClean="0"/>
              <a:t>new tie-rod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To </a:t>
            </a:r>
            <a:r>
              <a:rPr lang="en-US" dirty="0" smtClean="0"/>
              <a:t>replace tie-rod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Separate tie-rod </a:t>
            </a:r>
            <a:r>
              <a:rPr lang="en-US" dirty="0"/>
              <a:t>from </a:t>
            </a:r>
            <a:r>
              <a:rPr lang="en-US" dirty="0" smtClean="0"/>
              <a:t>steering </a:t>
            </a:r>
            <a:r>
              <a:rPr lang="en-US" dirty="0"/>
              <a:t>knuckle or center </a:t>
            </a:r>
            <a:r>
              <a:rPr lang="en-US" dirty="0" smtClean="0"/>
              <a:t>link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fork </a:t>
            </a:r>
            <a:r>
              <a:rPr lang="en-US" dirty="0"/>
              <a:t>or </a:t>
            </a:r>
            <a:r>
              <a:rPr lang="en-US" dirty="0" smtClean="0"/>
              <a:t>puller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pic>
        <p:nvPicPr>
          <p:cNvPr id="52228" name="Content Placeholder 4" descr="79-1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3938" y="1919288"/>
            <a:ext cx="4165600" cy="4211637"/>
          </a:xfrm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Tie-Rod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Before loosening adjustment sleeve, measure or mark tie-rod length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This will allow you to set new tie-rod at about approximately the same length as old one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Loosen </a:t>
            </a:r>
            <a:r>
              <a:rPr lang="en-US" dirty="0" smtClean="0"/>
              <a:t>tie-rod </a:t>
            </a:r>
            <a:r>
              <a:rPr lang="en-US" dirty="0"/>
              <a:t>adjustment sleeve and </a:t>
            </a:r>
            <a:r>
              <a:rPr lang="en-US" dirty="0" smtClean="0"/>
              <a:t>unscrew tie-rod end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new </a:t>
            </a:r>
            <a:r>
              <a:rPr lang="en-US" dirty="0"/>
              <a:t>tie-rod end into </a:t>
            </a:r>
            <a:r>
              <a:rPr lang="en-US" dirty="0" smtClean="0"/>
              <a:t>sleeve </a:t>
            </a:r>
            <a:r>
              <a:rPr lang="en-US" dirty="0"/>
              <a:t>until </a:t>
            </a:r>
            <a:r>
              <a:rPr lang="en-US" dirty="0" smtClean="0"/>
              <a:t>exact </a:t>
            </a:r>
            <a:r>
              <a:rPr lang="en-US" dirty="0"/>
              <a:t>length of </a:t>
            </a:r>
            <a:r>
              <a:rPr lang="en-US" dirty="0" smtClean="0"/>
              <a:t>old tie-rod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Tie-Rod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tie-rod </a:t>
            </a:r>
            <a:r>
              <a:rPr lang="en-US" dirty="0"/>
              <a:t>ball stud in </a:t>
            </a:r>
            <a:r>
              <a:rPr lang="en-US" dirty="0" smtClean="0"/>
              <a:t>center </a:t>
            </a:r>
            <a:r>
              <a:rPr lang="en-US" dirty="0"/>
              <a:t>link or </a:t>
            </a:r>
            <a:r>
              <a:rPr lang="en-US" dirty="0" smtClean="0"/>
              <a:t>steering knuckle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fasteners </a:t>
            </a:r>
            <a:r>
              <a:rPr lang="en-US" dirty="0"/>
              <a:t>to </a:t>
            </a:r>
            <a:r>
              <a:rPr lang="en-US" dirty="0" smtClean="0"/>
              <a:t>specifications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Install new cotter pins and bend them </a:t>
            </a:r>
            <a:r>
              <a:rPr lang="en-US" dirty="0" smtClean="0"/>
              <a:t>correctly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Tighten </a:t>
            </a:r>
            <a:r>
              <a:rPr lang="en-US" dirty="0" smtClean="0"/>
              <a:t>adjustment </a:t>
            </a:r>
            <a:r>
              <a:rPr lang="en-US" dirty="0"/>
              <a:t>sleeve and </a:t>
            </a:r>
            <a:r>
              <a:rPr lang="en-US" dirty="0" smtClean="0"/>
              <a:t>check steering action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Inner Tie-Rod End Service—</a:t>
            </a:r>
            <a:br>
              <a:rPr lang="en-US" altLang="en-US" smtClean="0"/>
            </a:br>
            <a:r>
              <a:rPr lang="en-US" altLang="en-US" smtClean="0"/>
              <a:t>Rack-and Pinion Steering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Service is </a:t>
            </a:r>
            <a:r>
              <a:rPr lang="en-US" dirty="0"/>
              <a:t>similar to that for </a:t>
            </a:r>
            <a:r>
              <a:rPr lang="en-US" dirty="0" smtClean="0"/>
              <a:t>conventional tie</a:t>
            </a:r>
            <a:r>
              <a:rPr lang="en-US" dirty="0"/>
              <a:t>-rod </a:t>
            </a:r>
            <a:r>
              <a:rPr lang="en-US" dirty="0" smtClean="0"/>
              <a:t>end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Inner </a:t>
            </a:r>
            <a:r>
              <a:rPr lang="en-US" dirty="0"/>
              <a:t>tie-rod end on </a:t>
            </a:r>
            <a:r>
              <a:rPr lang="en-US" dirty="0" smtClean="0"/>
              <a:t>rack-and-pinion </a:t>
            </a:r>
            <a:r>
              <a:rPr lang="en-US" dirty="0"/>
              <a:t>assembly is enclosed in </a:t>
            </a:r>
            <a:r>
              <a:rPr lang="en-US" dirty="0" smtClean="0"/>
              <a:t>rubber boot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boot straps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 </a:t>
            </a:r>
            <a:r>
              <a:rPr lang="en-US" dirty="0"/>
              <a:t>them off with </a:t>
            </a:r>
            <a:r>
              <a:rPr lang="en-US" dirty="0" smtClean="0"/>
              <a:t>side cut pliers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Unscrew inner </a:t>
            </a:r>
            <a:r>
              <a:rPr lang="en-US" dirty="0"/>
              <a:t>end of the tie-</a:t>
            </a:r>
            <a:r>
              <a:rPr lang="en-US" dirty="0" smtClean="0"/>
              <a:t>rod from rack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Inner Tie-Rod End Service—</a:t>
            </a:r>
            <a:br>
              <a:rPr lang="en-US" altLang="en-US" smtClean="0"/>
            </a:br>
            <a:r>
              <a:rPr lang="en-US" altLang="en-US" smtClean="0"/>
              <a:t>Rack-and Pinion Steering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installing </a:t>
            </a:r>
            <a:r>
              <a:rPr lang="en-US" dirty="0" smtClean="0"/>
              <a:t>new </a:t>
            </a:r>
            <a:r>
              <a:rPr lang="en-US" dirty="0"/>
              <a:t>inner tie-rod end, </a:t>
            </a:r>
            <a:r>
              <a:rPr lang="en-US" dirty="0" smtClean="0"/>
              <a:t>install all flat </a:t>
            </a:r>
            <a:r>
              <a:rPr lang="en-US" dirty="0"/>
              <a:t>and lock washers in their original </a:t>
            </a:r>
            <a:r>
              <a:rPr lang="en-US" dirty="0" smtClean="0"/>
              <a:t>locations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Torque </a:t>
            </a:r>
            <a:r>
              <a:rPr lang="en-US" dirty="0" smtClean="0"/>
              <a:t>tie-rod </a:t>
            </a:r>
            <a:r>
              <a:rPr lang="en-US" dirty="0"/>
              <a:t>nut to factory </a:t>
            </a:r>
            <a:r>
              <a:rPr lang="en-US" dirty="0" smtClean="0"/>
              <a:t>specs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boot </a:t>
            </a:r>
            <a:r>
              <a:rPr lang="en-US" dirty="0"/>
              <a:t>and boot </a:t>
            </a:r>
            <a:r>
              <a:rPr lang="en-US" dirty="0" smtClean="0"/>
              <a:t>straps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Make sure </a:t>
            </a:r>
            <a:r>
              <a:rPr lang="en-US" dirty="0"/>
              <a:t>they are </a:t>
            </a:r>
            <a:r>
              <a:rPr lang="en-US" dirty="0" smtClean="0"/>
              <a:t>secured into </a:t>
            </a:r>
            <a:r>
              <a:rPr lang="en-US" dirty="0"/>
              <a:t>any grooves formed in </a:t>
            </a:r>
            <a:r>
              <a:rPr lang="en-US" dirty="0" smtClean="0"/>
              <a:t>tie-rod </a:t>
            </a:r>
            <a:r>
              <a:rPr lang="en-US" dirty="0"/>
              <a:t>end and </a:t>
            </a:r>
            <a:r>
              <a:rPr lang="en-US" dirty="0" smtClean="0"/>
              <a:t>rack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Inner Tie-Rod End Service—</a:t>
            </a:r>
            <a:br>
              <a:rPr lang="en-US" altLang="en-US" smtClean="0"/>
            </a:br>
            <a:r>
              <a:rPr lang="en-US" altLang="en-US" smtClean="0"/>
              <a:t>Rack-and Pinion Steering</a:t>
            </a:r>
          </a:p>
        </p:txBody>
      </p:sp>
      <p:pic>
        <p:nvPicPr>
          <p:cNvPr id="57347" name="Picture 6" descr="79-11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47863"/>
            <a:ext cx="427990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7" descr="79-11A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1947863"/>
            <a:ext cx="380365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530225" y="6118225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Rack-and-Pinion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problems </a:t>
            </a:r>
            <a:r>
              <a:rPr lang="en-US" dirty="0" smtClean="0"/>
              <a:t>develop</a:t>
            </a:r>
            <a:r>
              <a:rPr lang="en-US" dirty="0"/>
              <a:t>, they are frequently in </a:t>
            </a:r>
            <a:r>
              <a:rPr lang="en-US" dirty="0" smtClean="0"/>
              <a:t>tie-rod ends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Rack-and-pinion </a:t>
            </a:r>
            <a:r>
              <a:rPr lang="en-US" dirty="0"/>
              <a:t>gear may also wear and </a:t>
            </a:r>
            <a:r>
              <a:rPr lang="en-US" dirty="0" smtClean="0"/>
              <a:t>cause problems </a:t>
            </a:r>
            <a:r>
              <a:rPr lang="en-US" dirty="0"/>
              <a:t>when not properly </a:t>
            </a:r>
            <a:r>
              <a:rPr lang="en-US" dirty="0" smtClean="0"/>
              <a:t>lubricated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Since so many cars use rack-and-pinion </a:t>
            </a:r>
            <a:r>
              <a:rPr lang="en-US" dirty="0" smtClean="0"/>
              <a:t>steering, learn </a:t>
            </a:r>
            <a:r>
              <a:rPr lang="en-US" dirty="0"/>
              <a:t>common service </a:t>
            </a:r>
            <a:r>
              <a:rPr lang="en-US" dirty="0" smtClean="0"/>
              <a:t>and repair </a:t>
            </a:r>
            <a:r>
              <a:rPr lang="en-US" dirty="0"/>
              <a:t>procedures for this type of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Rack-and-Pinion Lubrication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Some manual rack-and-pinion steering </a:t>
            </a:r>
            <a:r>
              <a:rPr lang="en-US" dirty="0" smtClean="0"/>
              <a:t>gears require periodic lubrication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grease </a:t>
            </a:r>
            <a:r>
              <a:rPr lang="en-US" dirty="0"/>
              <a:t>gun </a:t>
            </a:r>
            <a:r>
              <a:rPr lang="en-US" dirty="0" smtClean="0"/>
              <a:t>to </a:t>
            </a:r>
            <a:r>
              <a:rPr lang="en-US" dirty="0"/>
              <a:t>place chassis grease </a:t>
            </a:r>
            <a:r>
              <a:rPr lang="en-US" dirty="0" smtClean="0"/>
              <a:t>into fittings</a:t>
            </a:r>
            <a:endParaRPr lang="en-US" dirty="0"/>
          </a:p>
        </p:txBody>
      </p:sp>
      <p:pic>
        <p:nvPicPr>
          <p:cNvPr id="59396" name="Content Placeholder 5" descr="79-1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1413" y="3467100"/>
            <a:ext cx="7202487" cy="2994025"/>
          </a:xfrm>
        </p:spPr>
      </p:pic>
      <p:sp>
        <p:nvSpPr>
          <p:cNvPr id="59397" name="Rectangle 7"/>
          <p:cNvSpPr>
            <a:spLocks noChangeArrowheads="1"/>
          </p:cNvSpPr>
          <p:nvPr/>
        </p:nvSpPr>
        <p:spPr bwMode="auto">
          <a:xfrm>
            <a:off x="725488" y="6426200"/>
            <a:ext cx="830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Rack-and-Pinion Gear Adjustment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manual rack-and-pinion steering </a:t>
            </a:r>
            <a:r>
              <a:rPr lang="en-US" dirty="0" smtClean="0"/>
              <a:t>gears have rack </a:t>
            </a:r>
            <a:r>
              <a:rPr lang="en-US" dirty="0"/>
              <a:t>guide adjustment </a:t>
            </a:r>
            <a:r>
              <a:rPr lang="en-US" dirty="0" smtClean="0"/>
              <a:t>screw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To adjust </a:t>
            </a:r>
            <a:r>
              <a:rPr lang="en-US" dirty="0" smtClean="0"/>
              <a:t>rack </a:t>
            </a:r>
            <a:r>
              <a:rPr lang="en-US" dirty="0"/>
              <a:t>guide </a:t>
            </a:r>
            <a:r>
              <a:rPr lang="en-US" dirty="0" smtClean="0"/>
              <a:t>screw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Loosen locknut on screw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rack </a:t>
            </a:r>
            <a:r>
              <a:rPr lang="en-US" dirty="0"/>
              <a:t>guide screw </a:t>
            </a:r>
            <a:r>
              <a:rPr lang="en-US" dirty="0" smtClean="0"/>
              <a:t>in until </a:t>
            </a:r>
            <a:r>
              <a:rPr lang="en-US" dirty="0"/>
              <a:t>it bottoms </a:t>
            </a:r>
            <a:r>
              <a:rPr lang="en-US" dirty="0" smtClean="0"/>
              <a:t>lightly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Back </a:t>
            </a:r>
            <a:r>
              <a:rPr lang="en-US" dirty="0"/>
              <a:t>off </a:t>
            </a:r>
            <a:r>
              <a:rPr lang="en-US" dirty="0" smtClean="0"/>
              <a:t>screw recommended amount or until prescribed </a:t>
            </a:r>
            <a:r>
              <a:rPr lang="en-US" dirty="0"/>
              <a:t>turning effort is </a:t>
            </a:r>
            <a:r>
              <a:rPr lang="en-US" dirty="0" smtClean="0"/>
              <a:t>obtained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locknut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Rack-and-Pinion Gear Removal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Separate outer </a:t>
            </a:r>
            <a:r>
              <a:rPr lang="en-US" dirty="0"/>
              <a:t>tie-rods from </a:t>
            </a:r>
            <a:r>
              <a:rPr lang="en-US" dirty="0" smtClean="0"/>
              <a:t>steering knuckles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steering </a:t>
            </a:r>
            <a:r>
              <a:rPr lang="en-US" dirty="0"/>
              <a:t>gear </a:t>
            </a:r>
            <a:r>
              <a:rPr lang="en-US" dirty="0" smtClean="0"/>
              <a:t>mounting brackets </a:t>
            </a:r>
            <a:r>
              <a:rPr lang="en-US" dirty="0"/>
              <a:t>from </a:t>
            </a:r>
            <a:r>
              <a:rPr lang="en-US" dirty="0" smtClean="0"/>
              <a:t>frame </a:t>
            </a:r>
            <a:r>
              <a:rPr lang="en-US" dirty="0"/>
              <a:t>or </a:t>
            </a:r>
            <a:r>
              <a:rPr lang="en-US" dirty="0" smtClean="0"/>
              <a:t>cross member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steering </a:t>
            </a:r>
            <a:r>
              <a:rPr lang="en-US" dirty="0"/>
              <a:t>column coupler or </a:t>
            </a:r>
            <a:r>
              <a:rPr lang="en-US" dirty="0" smtClean="0"/>
              <a:t>universal joint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Rotate steering gear and slide it out of chassis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Rack-and-Pinion Gear Removal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2467" name="Content Placeholder 3" descr="79-1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8150" y="1654175"/>
            <a:ext cx="8551863" cy="4667250"/>
          </a:xfrm>
        </p:spPr>
      </p:pic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438150" y="6137275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Rack-and-Pinion Gear Overhaul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Exact </a:t>
            </a:r>
            <a:r>
              <a:rPr lang="en-US" dirty="0" smtClean="0"/>
              <a:t>procedures will </a:t>
            </a:r>
            <a:r>
              <a:rPr lang="en-US" dirty="0"/>
              <a:t>vary with </a:t>
            </a:r>
            <a:r>
              <a:rPr lang="en-US" dirty="0" smtClean="0"/>
              <a:t>vehicle make </a:t>
            </a:r>
            <a:r>
              <a:rPr lang="en-US" dirty="0"/>
              <a:t>and </a:t>
            </a:r>
            <a:r>
              <a:rPr lang="en-US" dirty="0" smtClean="0"/>
              <a:t>model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Disassemble unit </a:t>
            </a:r>
            <a:r>
              <a:rPr lang="en-US" dirty="0"/>
              <a:t>and check each part </a:t>
            </a:r>
            <a:r>
              <a:rPr lang="en-US" dirty="0" smtClean="0"/>
              <a:t>closely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</a:t>
            </a:r>
            <a:r>
              <a:rPr lang="en-US" dirty="0"/>
              <a:t>any part that </a:t>
            </a:r>
            <a:r>
              <a:rPr lang="en-US" dirty="0" smtClean="0"/>
              <a:t>shows signs </a:t>
            </a:r>
            <a:r>
              <a:rPr lang="en-US" dirty="0"/>
              <a:t>of </a:t>
            </a:r>
            <a:r>
              <a:rPr lang="en-US" dirty="0" smtClean="0"/>
              <a:t>wear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all </a:t>
            </a:r>
            <a:r>
              <a:rPr lang="en-US" dirty="0"/>
              <a:t>seals and other rubber or </a:t>
            </a:r>
            <a:r>
              <a:rPr lang="en-US" dirty="0" smtClean="0"/>
              <a:t>plastic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service manual to </a:t>
            </a:r>
            <a:r>
              <a:rPr lang="en-US" dirty="0"/>
              <a:t>obtain </a:t>
            </a:r>
            <a:r>
              <a:rPr lang="en-US" dirty="0" smtClean="0"/>
              <a:t>exact </a:t>
            </a:r>
            <a:r>
              <a:rPr lang="en-US" dirty="0"/>
              <a:t>procedures for rebuilding </a:t>
            </a:r>
            <a:r>
              <a:rPr lang="en-US" dirty="0" smtClean="0"/>
              <a:t>particular unit</a:t>
            </a:r>
            <a:r>
              <a:rPr lang="en-US" dirty="0"/>
              <a:t>s</a:t>
            </a: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Rack-and-Pinion Gear Overhaul (Cont.)</a:t>
            </a:r>
          </a:p>
        </p:txBody>
      </p:sp>
      <p:pic>
        <p:nvPicPr>
          <p:cNvPr id="64515" name="Content Placeholder 3" descr="79-1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1188" y="1482725"/>
            <a:ext cx="5559425" cy="5140325"/>
          </a:xfrm>
        </p:spPr>
      </p:pic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1881188" y="6253163"/>
            <a:ext cx="849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System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Many </a:t>
            </a:r>
            <a:r>
              <a:rPr lang="en-US" dirty="0" smtClean="0"/>
              <a:t>power </a:t>
            </a:r>
            <a:r>
              <a:rPr lang="en-US" dirty="0"/>
              <a:t>steering system </a:t>
            </a:r>
            <a:r>
              <a:rPr lang="en-US" dirty="0" smtClean="0"/>
              <a:t>parts are the </a:t>
            </a:r>
            <a:r>
              <a:rPr lang="en-US" dirty="0"/>
              <a:t>same as those used on </a:t>
            </a:r>
            <a:r>
              <a:rPr lang="en-US" dirty="0" smtClean="0"/>
              <a:t>manual </a:t>
            </a:r>
            <a:r>
              <a:rPr lang="en-US" dirty="0"/>
              <a:t>steering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Pump</a:t>
            </a:r>
            <a:r>
              <a:rPr lang="en-US" dirty="0"/>
              <a:t>, power piston, control valve, </a:t>
            </a:r>
            <a:r>
              <a:rPr lang="en-US" dirty="0" smtClean="0"/>
              <a:t>and hoses </a:t>
            </a:r>
            <a:r>
              <a:rPr lang="en-US" dirty="0"/>
              <a:t>are </a:t>
            </a:r>
            <a:r>
              <a:rPr lang="en-US" dirty="0" smtClean="0"/>
              <a:t>added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 </a:t>
            </a:r>
            <a:r>
              <a:rPr lang="en-US" dirty="0"/>
              <a:t>parts can also fail, </a:t>
            </a:r>
            <a:r>
              <a:rPr lang="en-US" dirty="0" smtClean="0"/>
              <a:t>requiring repair </a:t>
            </a:r>
            <a:r>
              <a:rPr lang="en-US" dirty="0"/>
              <a:t>or </a:t>
            </a:r>
            <a:r>
              <a:rPr lang="en-US" dirty="0" smtClean="0"/>
              <a:t>replacement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Leaks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 over 1000 </a:t>
            </a:r>
            <a:r>
              <a:rPr lang="en-US" dirty="0" smtClean="0"/>
              <a:t>psi produced in power </a:t>
            </a:r>
            <a:r>
              <a:rPr lang="en-US" dirty="0"/>
              <a:t>steering </a:t>
            </a:r>
            <a:r>
              <a:rPr lang="en-US" dirty="0" smtClean="0"/>
              <a:t>systems, leaks develop in fittings, hoses, gearbox seals, or at rack-and-pinion assembly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To check for leaks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Wipe fluid-soaked areas clean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Have helper start and idle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Watch for leaks as your helper turns steering wheel to right and left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Leaks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7587" name="Content Placeholder 3" descr="79-16A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200" y="1482725"/>
            <a:ext cx="8153400" cy="5140325"/>
          </a:xfrm>
        </p:spPr>
      </p:pic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584200" y="6253163"/>
            <a:ext cx="159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 and 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Leaks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8611" name="Content Placeholder 3" descr="79-16B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9625" y="1520825"/>
            <a:ext cx="5159375" cy="5056188"/>
          </a:xfrm>
        </p:spPr>
      </p:pic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7273925" y="6269038"/>
            <a:ext cx="159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 and 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Power Steering Hoses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If high-pressure hose </a:t>
            </a:r>
            <a:r>
              <a:rPr lang="en-US" dirty="0"/>
              <a:t>ruptures, </a:t>
            </a:r>
            <a:r>
              <a:rPr lang="en-US" dirty="0" smtClean="0"/>
              <a:t>sudden </a:t>
            </a:r>
            <a:r>
              <a:rPr lang="en-US" dirty="0"/>
              <a:t>and </a:t>
            </a:r>
            <a:r>
              <a:rPr lang="en-US" dirty="0" smtClean="0"/>
              <a:t>dangerous loss </a:t>
            </a:r>
            <a:r>
              <a:rPr lang="en-US" dirty="0"/>
              <a:t>of power assist can </a:t>
            </a:r>
            <a:r>
              <a:rPr lang="en-US" dirty="0" smtClean="0"/>
              <a:t>occur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new </a:t>
            </a:r>
            <a:r>
              <a:rPr lang="en-US" dirty="0"/>
              <a:t>hose </a:t>
            </a:r>
            <a:r>
              <a:rPr lang="en-US" dirty="0" smtClean="0"/>
              <a:t>fittings by </a:t>
            </a:r>
            <a:r>
              <a:rPr lang="en-US" dirty="0"/>
              <a:t>hand to avoid cross </a:t>
            </a:r>
            <a:r>
              <a:rPr lang="en-US" dirty="0" smtClean="0"/>
              <a:t>threading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tubing wrench </a:t>
            </a:r>
            <a:r>
              <a:rPr lang="en-US" dirty="0"/>
              <a:t>to tighten </a:t>
            </a:r>
            <a:r>
              <a:rPr lang="en-US" dirty="0" smtClean="0"/>
              <a:t>hose fittings properly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sure hose </a:t>
            </a:r>
            <a:r>
              <a:rPr lang="en-US" dirty="0"/>
              <a:t>does not contact moving or hot </a:t>
            </a:r>
            <a:r>
              <a:rPr lang="en-US" dirty="0" smtClean="0"/>
              <a:t>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Pressure Test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148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Checks operation of power </a:t>
            </a:r>
            <a:r>
              <a:rPr lang="en-US" dirty="0"/>
              <a:t>steering pump, pressure </a:t>
            </a:r>
            <a:r>
              <a:rPr lang="en-US" dirty="0" smtClean="0"/>
              <a:t>relief valve</a:t>
            </a:r>
            <a:r>
              <a:rPr lang="en-US" dirty="0"/>
              <a:t>, control valve, hoses, and power </a:t>
            </a:r>
            <a:r>
              <a:rPr lang="en-US" dirty="0" smtClean="0"/>
              <a:t>piston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pressure </a:t>
            </a:r>
            <a:r>
              <a:rPr lang="en-US" dirty="0"/>
              <a:t>gauge and shutoff valve into </a:t>
            </a:r>
            <a:r>
              <a:rPr lang="en-US" dirty="0" smtClean="0"/>
              <a:t>high-pressure hose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Torque </a:t>
            </a:r>
            <a:r>
              <a:rPr lang="en-US" dirty="0" smtClean="0"/>
              <a:t>hose fittings properly</a:t>
            </a:r>
            <a:endParaRPr lang="en-US" dirty="0"/>
          </a:p>
        </p:txBody>
      </p:sp>
      <p:pic>
        <p:nvPicPr>
          <p:cNvPr id="70660" name="Content Placeholder 5" descr="79-1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4113" y="1684338"/>
            <a:ext cx="3941762" cy="4754562"/>
          </a:xfrm>
        </p:spPr>
      </p:pic>
      <p:sp>
        <p:nvSpPr>
          <p:cNvPr id="70661" name="Rectangle 4"/>
          <p:cNvSpPr>
            <a:spLocks noChangeArrowheads="1"/>
          </p:cNvSpPr>
          <p:nvPr/>
        </p:nvSpPr>
        <p:spPr bwMode="auto">
          <a:xfrm>
            <a:off x="4132263" y="628491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Pressure Test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</a:t>
            </a:r>
            <a:r>
              <a:rPr lang="en-US" dirty="0" smtClean="0"/>
              <a:t>sure system </a:t>
            </a:r>
            <a:r>
              <a:rPr lang="en-US" dirty="0"/>
              <a:t>is full of </a:t>
            </a:r>
            <a:r>
              <a:rPr lang="en-US" dirty="0" smtClean="0"/>
              <a:t>fluid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</a:t>
            </a:r>
            <a:r>
              <a:rPr lang="en-US" dirty="0"/>
              <a:t>and </a:t>
            </a:r>
            <a:r>
              <a:rPr lang="en-US" dirty="0" smtClean="0"/>
              <a:t>allow it </a:t>
            </a:r>
            <a:r>
              <a:rPr lang="en-US" dirty="0"/>
              <a:t>to </a:t>
            </a:r>
            <a:r>
              <a:rPr lang="en-US" dirty="0" smtClean="0"/>
              <a:t>idle with test </a:t>
            </a:r>
            <a:r>
              <a:rPr lang="en-US" dirty="0"/>
              <a:t>valve </a:t>
            </a:r>
            <a:r>
              <a:rPr lang="en-US" dirty="0" smtClean="0"/>
              <a:t>open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Turn steering wheel </a:t>
            </a:r>
            <a:r>
              <a:rPr lang="en-US" dirty="0"/>
              <a:t>back and forth to bring </a:t>
            </a:r>
            <a:r>
              <a:rPr lang="en-US" dirty="0" smtClean="0"/>
              <a:t>fluid </a:t>
            </a:r>
            <a:r>
              <a:rPr lang="en-US" dirty="0"/>
              <a:t>up to </a:t>
            </a:r>
            <a:r>
              <a:rPr lang="en-US" dirty="0" smtClean="0"/>
              <a:t>operating temperature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</a:t>
            </a:r>
            <a:r>
              <a:rPr lang="en-US" dirty="0"/>
              <a:t>check system pressure, close </a:t>
            </a:r>
            <a:r>
              <a:rPr lang="en-US" dirty="0" smtClean="0"/>
              <a:t>test valve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Compare </a:t>
            </a:r>
            <a:r>
              <a:rPr lang="en-US" dirty="0" smtClean="0"/>
              <a:t>reading </a:t>
            </a:r>
            <a:r>
              <a:rPr lang="en-US" dirty="0"/>
              <a:t>with </a:t>
            </a:r>
            <a:r>
              <a:rPr lang="en-US" dirty="0" smtClean="0"/>
              <a:t>specifications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pressure not </a:t>
            </a:r>
            <a:r>
              <a:rPr lang="en-US" dirty="0"/>
              <a:t>within </a:t>
            </a:r>
            <a:r>
              <a:rPr lang="en-US" dirty="0" smtClean="0"/>
              <a:t>specs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condition </a:t>
            </a:r>
            <a:r>
              <a:rPr lang="en-US" dirty="0"/>
              <a:t>of </a:t>
            </a:r>
            <a:r>
              <a:rPr lang="en-US" dirty="0" smtClean="0"/>
              <a:t>pressure </a:t>
            </a:r>
            <a:r>
              <a:rPr lang="en-US" dirty="0"/>
              <a:t>relief valve and </a:t>
            </a:r>
            <a:r>
              <a:rPr lang="en-US" dirty="0" smtClean="0"/>
              <a:t>pump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Pump Service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41960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shops </a:t>
            </a:r>
            <a:r>
              <a:rPr lang="en-US" dirty="0" smtClean="0"/>
              <a:t>replace bad </a:t>
            </a:r>
            <a:r>
              <a:rPr lang="en-US" dirty="0"/>
              <a:t>power steering pump with </a:t>
            </a:r>
            <a:r>
              <a:rPr lang="en-US" dirty="0" smtClean="0"/>
              <a:t>new or factory </a:t>
            </a:r>
            <a:r>
              <a:rPr lang="en-US" dirty="0"/>
              <a:t>rebuilt </a:t>
            </a:r>
            <a:r>
              <a:rPr lang="en-US" dirty="0" smtClean="0"/>
              <a:t>unit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Before </a:t>
            </a:r>
            <a:r>
              <a:rPr lang="en-US" dirty="0" smtClean="0"/>
              <a:t>attempting to </a:t>
            </a:r>
            <a:r>
              <a:rPr lang="en-US" dirty="0"/>
              <a:t>rebuild </a:t>
            </a:r>
            <a:r>
              <a:rPr lang="en-US" dirty="0" smtClean="0"/>
              <a:t>power </a:t>
            </a:r>
            <a:r>
              <a:rPr lang="en-US" dirty="0"/>
              <a:t>steering pump, make sure </a:t>
            </a:r>
            <a:r>
              <a:rPr lang="en-US" dirty="0" smtClean="0"/>
              <a:t>rebuild </a:t>
            </a:r>
            <a:r>
              <a:rPr lang="en-US" dirty="0"/>
              <a:t>kit is available for </a:t>
            </a:r>
            <a:r>
              <a:rPr lang="en-US" dirty="0" smtClean="0"/>
              <a:t>particular unit</a:t>
            </a:r>
            <a:endParaRPr lang="en-US" dirty="0"/>
          </a:p>
        </p:txBody>
      </p:sp>
      <p:pic>
        <p:nvPicPr>
          <p:cNvPr id="72708" name="Content Placeholder 5" descr="79-1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5988" y="1649413"/>
            <a:ext cx="4237037" cy="4481512"/>
          </a:xfrm>
        </p:spPr>
      </p:pic>
      <p:sp>
        <p:nvSpPr>
          <p:cNvPr id="72709" name="Rectangle 4"/>
          <p:cNvSpPr>
            <a:spLocks noChangeArrowheads="1"/>
          </p:cNvSpPr>
          <p:nvPr/>
        </p:nvSpPr>
        <p:spPr bwMode="auto">
          <a:xfrm>
            <a:off x="8131175" y="628491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Steering Gear Service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Procedures </a:t>
            </a:r>
            <a:r>
              <a:rPr lang="en-US" dirty="0"/>
              <a:t>for servicing power steering </a:t>
            </a:r>
            <a:r>
              <a:rPr lang="en-US" dirty="0" smtClean="0"/>
              <a:t>gears vary </a:t>
            </a:r>
            <a:r>
              <a:rPr lang="en-US" dirty="0"/>
              <a:t>with </a:t>
            </a:r>
            <a:r>
              <a:rPr lang="en-US" dirty="0" smtClean="0"/>
              <a:t>vehicle make </a:t>
            </a:r>
            <a:r>
              <a:rPr lang="en-US" dirty="0"/>
              <a:t>and model </a:t>
            </a:r>
            <a:r>
              <a:rPr lang="en-US" dirty="0" smtClean="0"/>
              <a:t>and type </a:t>
            </a:r>
            <a:r>
              <a:rPr lang="en-US" dirty="0"/>
              <a:t>of gear </a:t>
            </a:r>
            <a:r>
              <a:rPr lang="en-US" dirty="0" smtClean="0"/>
              <a:t>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 service manual directions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Note measurements </a:t>
            </a:r>
            <a:r>
              <a:rPr lang="en-US" dirty="0"/>
              <a:t>used </a:t>
            </a:r>
            <a:r>
              <a:rPr lang="en-US" dirty="0" smtClean="0"/>
              <a:t>to check </a:t>
            </a:r>
            <a:r>
              <a:rPr lang="en-US" dirty="0"/>
              <a:t>part </a:t>
            </a:r>
            <a:r>
              <a:rPr lang="en-US" dirty="0" smtClean="0"/>
              <a:t>wear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</a:t>
            </a:r>
            <a:r>
              <a:rPr lang="en-US" dirty="0"/>
              <a:t>all worn parts and </a:t>
            </a:r>
            <a:r>
              <a:rPr lang="en-US" dirty="0" smtClean="0"/>
              <a:t>every seal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special drivers or pullers to replace worn bushings</a:t>
            </a:r>
            <a:r>
              <a:rPr lang="en-US" dirty="0" smtClean="0"/>
              <a:t>, if 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Bleeding a Power Steering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Bleeding ensures </a:t>
            </a:r>
            <a:r>
              <a:rPr lang="en-US" dirty="0" smtClean="0"/>
              <a:t>all air </a:t>
            </a:r>
            <a:r>
              <a:rPr lang="en-US" dirty="0"/>
              <a:t>is out of </a:t>
            </a:r>
            <a:r>
              <a:rPr lang="en-US" dirty="0" smtClean="0"/>
              <a:t>lines</a:t>
            </a:r>
            <a:r>
              <a:rPr lang="en-US" dirty="0"/>
              <a:t>, pump, and gearbox</a:t>
            </a:r>
            <a:r>
              <a:rPr lang="en-US" dirty="0" smtClean="0"/>
              <a:t>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Air can cause power </a:t>
            </a:r>
            <a:r>
              <a:rPr lang="en-US" dirty="0"/>
              <a:t>steering system to </a:t>
            </a:r>
            <a:r>
              <a:rPr lang="en-US" dirty="0" smtClean="0"/>
              <a:t>buzz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steering </a:t>
            </a:r>
            <a:r>
              <a:rPr lang="en-US" dirty="0"/>
              <a:t>wheel fully from side to </a:t>
            </a:r>
            <a:r>
              <a:rPr lang="en-US" dirty="0" smtClean="0"/>
              <a:t>side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fluid </a:t>
            </a:r>
            <a:r>
              <a:rPr lang="en-US" dirty="0"/>
              <a:t>level often and add </a:t>
            </a:r>
            <a:r>
              <a:rPr lang="en-US" dirty="0" smtClean="0"/>
              <a:t>fluid </a:t>
            </a:r>
            <a:r>
              <a:rPr lang="en-US" dirty="0"/>
              <a:t>as </a:t>
            </a:r>
            <a:r>
              <a:rPr lang="en-US" dirty="0" smtClean="0"/>
              <a:t>needed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This forces air into </a:t>
            </a:r>
            <a:r>
              <a:rPr lang="en-US" dirty="0" smtClean="0"/>
              <a:t>reservoir </a:t>
            </a:r>
            <a:r>
              <a:rPr lang="en-US" dirty="0"/>
              <a:t>and out of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Assist Steering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ervice </a:t>
            </a:r>
            <a:r>
              <a:rPr lang="en-US" dirty="0"/>
              <a:t>procedures for electronic assist </a:t>
            </a:r>
            <a:r>
              <a:rPr lang="en-US" dirty="0" smtClean="0"/>
              <a:t>power steering </a:t>
            </a:r>
            <a:r>
              <a:rPr lang="en-US" dirty="0"/>
              <a:t>systems are about </a:t>
            </a:r>
            <a:r>
              <a:rPr lang="en-US" dirty="0" smtClean="0"/>
              <a:t>same </a:t>
            </a:r>
            <a:r>
              <a:rPr lang="en-US" dirty="0"/>
              <a:t>as </a:t>
            </a:r>
            <a:r>
              <a:rPr lang="en-US" dirty="0" smtClean="0"/>
              <a:t>procedures described earlier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Since </a:t>
            </a:r>
            <a:r>
              <a:rPr lang="en-US" dirty="0"/>
              <a:t>circuit designs vary</a:t>
            </a:r>
            <a:r>
              <a:rPr lang="en-US" dirty="0" smtClean="0"/>
              <a:t>, refer </a:t>
            </a:r>
            <a:r>
              <a:rPr lang="en-US" dirty="0"/>
              <a:t>to </a:t>
            </a:r>
            <a:r>
              <a:rPr lang="en-US" dirty="0" smtClean="0"/>
              <a:t>shop </a:t>
            </a:r>
            <a:r>
              <a:rPr lang="en-US" dirty="0"/>
              <a:t>manual for wiring diagrams</a:t>
            </a:r>
            <a:r>
              <a:rPr lang="en-US" dirty="0" smtClean="0"/>
              <a:t>, part </a:t>
            </a:r>
            <a:r>
              <a:rPr lang="en-US" dirty="0"/>
              <a:t>locations, and electrical </a:t>
            </a:r>
            <a:r>
              <a:rPr lang="en-US" dirty="0" smtClean="0"/>
              <a:t>values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tool will read </a:t>
            </a:r>
            <a:r>
              <a:rPr lang="en-US" dirty="0"/>
              <a:t>operating values in </a:t>
            </a:r>
            <a:r>
              <a:rPr lang="en-US" dirty="0" smtClean="0"/>
              <a:t>steering system </a:t>
            </a:r>
            <a:r>
              <a:rPr lang="en-US" dirty="0"/>
              <a:t>and quickly isolate </a:t>
            </a:r>
            <a:r>
              <a:rPr lang="en-US" dirty="0" smtClean="0"/>
              <a:t>problem area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Assist Steering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might show </a:t>
            </a:r>
            <a:r>
              <a:rPr lang="en-US" dirty="0" smtClean="0"/>
              <a:t>codes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Steering sensor circuit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Power </a:t>
            </a:r>
            <a:r>
              <a:rPr lang="en-US" dirty="0"/>
              <a:t>steering pump </a:t>
            </a:r>
            <a:r>
              <a:rPr lang="en-US" dirty="0" smtClean="0"/>
              <a:t>pressure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Fluid pressure </a:t>
            </a:r>
            <a:r>
              <a:rPr lang="en-US" dirty="0"/>
              <a:t>control </a:t>
            </a:r>
            <a:r>
              <a:rPr lang="en-US" dirty="0" smtClean="0"/>
              <a:t>solenoid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Lateral </a:t>
            </a:r>
            <a:r>
              <a:rPr lang="en-US" dirty="0"/>
              <a:t>acceleration </a:t>
            </a:r>
            <a:r>
              <a:rPr lang="en-US" dirty="0" smtClean="0"/>
              <a:t>sensor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Rack </a:t>
            </a:r>
            <a:r>
              <a:rPr lang="en-US" dirty="0"/>
              <a:t>motor </a:t>
            </a:r>
            <a:r>
              <a:rPr lang="en-US" dirty="0" smtClean="0"/>
              <a:t>circuit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pinpoint tests with </a:t>
            </a:r>
            <a:r>
              <a:rPr lang="en-US" dirty="0" err="1" smtClean="0"/>
              <a:t>multimeter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verify problem source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1822</Words>
  <Application>Microsoft Office PowerPoint</Application>
  <PresentationFormat>On-screen Show (4:3)</PresentationFormat>
  <Paragraphs>296</Paragraphs>
  <Slides>48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Title Slide</vt:lpstr>
      <vt:lpstr>4_Custom Design</vt:lpstr>
      <vt:lpstr>Ojectives</vt:lpstr>
      <vt:lpstr>Content</vt:lpstr>
      <vt:lpstr>PowerPoint Presentation</vt:lpstr>
      <vt:lpstr>78</vt:lpstr>
      <vt:lpstr>Objectives</vt:lpstr>
      <vt:lpstr>Objectives</vt:lpstr>
      <vt:lpstr>Steering System Problem Diagnosis</vt:lpstr>
      <vt:lpstr>Steering System Problem Diagnosis (Cont.)</vt:lpstr>
      <vt:lpstr>Steering Wheel Play</vt:lpstr>
      <vt:lpstr>Steering Wheel Play (Cont.)</vt:lpstr>
      <vt:lpstr>Hard Steering</vt:lpstr>
      <vt:lpstr>Steering System Noise</vt:lpstr>
      <vt:lpstr>Steering System Noise (Cont.)</vt:lpstr>
      <vt:lpstr>Steering System Maintenance</vt:lpstr>
      <vt:lpstr>Checking Power Steering Fluid</vt:lpstr>
      <vt:lpstr>Checking Power Steering Fluid (Cont.)</vt:lpstr>
      <vt:lpstr>Servicing Power Steering Belts</vt:lpstr>
      <vt:lpstr>Servicing Power Steering Belts</vt:lpstr>
      <vt:lpstr>Steering Column Service</vt:lpstr>
      <vt:lpstr>Steering Column Service (Cont.)</vt:lpstr>
      <vt:lpstr>Steering Column Joint Replacement</vt:lpstr>
      <vt:lpstr>Steering Linkage Service</vt:lpstr>
      <vt:lpstr>Idler Arm Service</vt:lpstr>
      <vt:lpstr>Idler Arm Service (Cont.)</vt:lpstr>
      <vt:lpstr>Idler Arm Service (Cont.)</vt:lpstr>
      <vt:lpstr>Tie-Rod Service</vt:lpstr>
      <vt:lpstr>Tie-Rod Service (Cont.)</vt:lpstr>
      <vt:lpstr>Tie-Rod Service (Cont.)</vt:lpstr>
      <vt:lpstr>Inner Tie-Rod End Service— Rack-and Pinion Steering</vt:lpstr>
      <vt:lpstr>Inner Tie-Rod End Service— Rack-and Pinion Steering (Cont.)</vt:lpstr>
      <vt:lpstr>Inner Tie-Rod End Service— Rack-and Pinion Steering</vt:lpstr>
      <vt:lpstr>Manual Rack-and-Pinion Service</vt:lpstr>
      <vt:lpstr>Manual Rack-and-Pinion Lubrication</vt:lpstr>
      <vt:lpstr>Manual Rack-and-Pinion Gear Adjustment</vt:lpstr>
      <vt:lpstr>Manual Rack-and-Pinion Gear Removal</vt:lpstr>
      <vt:lpstr>Manual Rack-and-Pinion Gear Removal (Cont.)</vt:lpstr>
      <vt:lpstr>Manual Rack-and-Pinion Gear Overhaul</vt:lpstr>
      <vt:lpstr>Manual Rack-and-Pinion Gear Overhaul (Cont.)</vt:lpstr>
      <vt:lpstr>Power Steering System Service</vt:lpstr>
      <vt:lpstr>Power Steering Leaks</vt:lpstr>
      <vt:lpstr>Power Steering Leaks (Cont.)</vt:lpstr>
      <vt:lpstr>Power Steering Leaks (Cont.)</vt:lpstr>
      <vt:lpstr>Servicing Power Steering Hoses</vt:lpstr>
      <vt:lpstr>Power Steering Pressure Test</vt:lpstr>
      <vt:lpstr>Power Steering Pressure Test (Cont.)</vt:lpstr>
      <vt:lpstr>Power Steering Pump Service</vt:lpstr>
      <vt:lpstr>Power Steering Gear Service</vt:lpstr>
      <vt:lpstr>Bleeding a Power Steering System</vt:lpstr>
      <vt:lpstr>Electronic Assist Steering Service</vt:lpstr>
      <vt:lpstr>Electronic Assist Steering Service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2013-08-30T15:20:58Z</dcterms:created>
  <dcterms:modified xsi:type="dcterms:W3CDTF">2016-07-01T13:07:47Z</dcterms:modified>
</cp:coreProperties>
</file>