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83"/>
  </p:notesMasterIdLst>
  <p:sldIdLst>
    <p:sldId id="335" r:id="rId5"/>
    <p:sldId id="334" r:id="rId6"/>
    <p:sldId id="256" r:id="rId7"/>
    <p:sldId id="257" r:id="rId8"/>
    <p:sldId id="258" r:id="rId9"/>
    <p:sldId id="261" r:id="rId10"/>
    <p:sldId id="259" r:id="rId11"/>
    <p:sldId id="26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8" r:id="rId27"/>
    <p:sldId id="276" r:id="rId28"/>
    <p:sldId id="277" r:id="rId29"/>
    <p:sldId id="279" r:id="rId30"/>
    <p:sldId id="280" r:id="rId31"/>
    <p:sldId id="281" r:id="rId32"/>
    <p:sldId id="282" r:id="rId33"/>
    <p:sldId id="283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9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30" r:id="rId80"/>
    <p:sldId id="331" r:id="rId81"/>
    <p:sldId id="332" r:id="rId8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EE4FD40-31E5-44F5-9B24-6B4A9B1DE05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FBB8DA8-0BE4-4ABE-A21C-6FA84CBB85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915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8A6400-DE87-456F-97C4-18EC08BCE96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7437A5-F040-4D49-8DCB-06D5411E36C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F5DC3F-66B8-4A45-8FBB-EBA5529FE7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B0E160-23F5-4751-AF35-5A6221F5372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8DEDC1-D547-40F3-926B-47A136D6ABD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DC8DB7-4443-4731-93F7-75A7ECE8547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725512-C2EC-4BA8-AE07-D21FB944AE9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88876A-EAF5-4E7A-BECD-FA42C0BA04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3EAEE2-AC64-4735-B5C8-2826F75CE58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AF197B-A63F-4AAE-BBE6-15B9ECDEF91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226161-1331-4667-AEFF-7142459BA02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61801E-D5D8-4ABE-80F8-A91B2B4FC66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59C49B-9FA6-437B-AFA3-42CD2F80805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EF2702-8528-450D-9417-71F44163A99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95658D-CF0A-4B7B-8091-57E872813E9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376FD9-4132-412E-8685-2795012C651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B0FE7D-18F7-49EF-BA14-70A4A689334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751D4B-F4CF-4962-AD81-B97C492E743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6C29D2-DC71-4F69-BD4A-FF8566F5DD2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A628CE-D517-4561-90BD-A1FB09AB53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1C17D8-750F-4C18-8813-7553CC8F092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FF2B55-16ED-4B2F-A731-5BA800D7092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C41D58-5A25-458F-A365-B44F36F9FCE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989C6C-8CC6-4A94-8340-E5CB4253DC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9FAF9A-874D-4D3C-B970-B6D3F954897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2B7242-2FEC-4DB3-9712-77EC44EF3FD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2535BA-8748-4B46-8502-6FF4607D97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74CA65-4344-4E7D-A780-C7A300B987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378EA8-C09C-4921-A0F6-FD88A6DCF57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9098F8-DB06-4B5A-9714-628567F4BDA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C98D5B-8CE4-412F-AF1A-BF19DC4C54A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788B16-1A8E-416A-9243-440E189724E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88347A-BB9F-46DD-9736-D7620D553B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52D1DE-C4F0-4FC1-8039-18F63035F9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7FD36B-6B2C-4052-B5D8-B0076D8439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66307B-0AB5-4E12-AEB9-03DB6B1A453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718CD5-3603-4E56-823C-6F75537E12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1A3763-FA40-498D-80A3-269B907220F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68ACE7-FBD3-491F-9848-FADCF7B8040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ACFEDC-30A0-41F0-A677-0F74D2B35F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EFC2A0-1D59-4673-9924-9EAEAD2C47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E5A018-87BA-46CF-B0D3-1C12F2527D5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EC7E1C-07D2-42F6-9DFB-4A7E6D109C2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6CD413-92CA-4DC3-8666-192F30B8EF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C9AD28-4680-4BB7-90E1-35CA85F2F8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7FC415-60E5-4B70-855B-D65B8D4D0AF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65A5BD-49D3-4B7B-9E41-00DD5689024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0B7C13-B08D-4CED-9855-F56F6B42DC1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5D728D-CBCB-4D9C-B2B8-CFB5B24DE3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E4BE9D-2FDD-4EC3-84FE-3A3626C3CA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42A25-1566-420C-BF9F-AD1A473CE5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E94A1C-533E-4CF1-8BEE-48E23806451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81D402-6F6A-4F2B-B540-EBA3575C907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34F200-AC79-4BE4-9FA2-6FD365AE74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F95E61-293C-4779-A7A2-ECFA1F64D6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3E5D1D-BE31-42D5-8BB5-5028440FC14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E703C6-9D1E-4C26-8E2A-0DCF0A1ACF4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DCC68B-4523-46B6-9837-3D9C6222B5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05566D-D0E8-4FC8-AC53-32737F3336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C11C5B-13AF-413E-8AD2-C7ED2E3AEAC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E35581-93A1-4270-8441-1D0B0F11BB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DAA251-AB88-4040-A2BB-50E1AE66D2E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7A477C-BA65-450A-B5AA-8E39ADFCE7C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EAD14D-C6F6-4E05-9D82-85567497521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2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74F252-863C-4DB9-AFCF-C952CC179B4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00E288-9E0A-4277-B6D1-AA0049C728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4BF906-E623-4DC2-9E2A-34CB3671E5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EDBE1-F04D-457B-BB57-E70E4ADAA80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BEFCB6-D38D-415A-A7E5-1D31C45F576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1C1C61-23F4-4B43-9694-707C1F27A7C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A0BD07-20B6-4B08-B6E4-F037AA8E4C9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52E107-D230-46E5-A512-1B56BB4243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0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01406C-E97E-4BCD-A209-68B866338D2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9FD7AA-8EB7-4C29-AE47-CD09D7B490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3763F1-1DB2-4019-80E8-6C747353742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744A06-B39D-49A0-A381-A875391C05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24419A-1094-4AD0-88B2-EB484AFAEF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83925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8577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89749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89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9585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0320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819705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8313779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1727169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6824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2910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6403324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445306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183002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301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97197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86369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644613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9996706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9446341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505749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15692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A66AF1-F23A-455E-811D-9399A9C7460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45E311-9FA4-40C0-97DA-7CA0C6A54C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09700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85370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0743E04-A75A-4275-8E6A-DF9AB7EEDF0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8BD053-3B16-4EC6-86C1-03BECB597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29202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4D345B-2FB3-44D0-B7AD-3B0128DBBB1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8335ED-823F-425F-9666-B0DBC308F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06349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40B3AC-AEF9-4705-8A53-6C0570A59DF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904A3E-7E54-48C7-B2AD-04926F93B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17567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B15D6C-8A07-4525-8806-A80EC159254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DE3529-EECE-4C3A-BDA6-CF2E77AE2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5939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2FA5186-602E-4F13-BC8C-5D1BE8E3D20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9FA997B-F486-4EB4-9475-9CF3007E1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6271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C10C2C-FF04-40FE-9F86-B4D737E8754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4336AD-1DD3-4826-8234-07A1B84C1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40555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95C239A-7ED3-4A3B-8FCB-D984FDF0154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A694F3-4360-43BA-A617-B7E13B0DE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15211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B18A771-2863-4DA2-8947-AD9874DA84F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5DC85A-18A4-46CD-A4B2-15A64DBFE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8253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47DDE47-EBFA-42D2-A86B-590F374227E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EE7321C-6670-4319-8D20-DD954EF03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15610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2CD965E-0510-4FFE-ADF2-E6AC64E6B0B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3DF71A5-F891-4AB8-BDAA-2BB52020C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04939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02781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1619D26-99BE-42D6-8419-C8D1CC109AF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31381C0-F563-400C-9A90-A5F5E6377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43207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B3C203-A5F6-49DD-B2DE-EAEAF65FDFA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3DCB45-8C7D-43BC-BED8-84709B378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677493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EFAA46-9328-41AA-81C8-8D3ED36729B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AB9CEB-687F-443F-8DAA-3276CB81B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04819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2DF036C-6BD9-4425-869A-88E94B02074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8B6C04-F34C-43AA-8E41-70A973DF25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51727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DF635E-32E7-4120-A47D-88142AC52BE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CCA464D-CEEC-4802-94CF-86045C376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55007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71DA02-AC88-4F64-86C9-3F4EAEBB168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C10915-02AF-4034-8295-2A8C20CD7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66225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FA9BD2-12D6-4838-9417-B2D43D04F88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0A2BA3-B921-4B24-8A1A-4569D7D92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229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2BED35E-F494-4F5B-AE2E-F54B6A59D08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F04DD1-6128-4CFB-B110-FF8688D21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03922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0CB4B7-E145-44EF-82BE-252F6564862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5E987C7-577E-42A2-A25D-6D21165AE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30448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81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Brake System Diagnosis, Service, and Repair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Diagnose common brake system problems.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</a:t>
            </a:r>
            <a:r>
              <a:rPr lang="en-US" dirty="0"/>
              <a:t>and maintain a brake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how to service a disc brake assembly.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how to service a drum brake assembly.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basic procedures for servicing a </a:t>
            </a:r>
            <a:r>
              <a:rPr lang="en-US" dirty="0" smtClean="0"/>
              <a:t>master cylinder </a:t>
            </a:r>
            <a:r>
              <a:rPr lang="en-US" dirty="0"/>
              <a:t>and a brake booster.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Describe the procedures for </a:t>
            </a:r>
            <a:r>
              <a:rPr lang="en-US" dirty="0" smtClean="0"/>
              <a:t>manual, pressure, and vacuum </a:t>
            </a:r>
            <a:r>
              <a:rPr lang="en-US" dirty="0"/>
              <a:t>bleeding of a brake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Cite </a:t>
            </a:r>
            <a:r>
              <a:rPr lang="en-US" dirty="0"/>
              <a:t>the safety rules that should be </a:t>
            </a:r>
            <a:r>
              <a:rPr lang="en-US" dirty="0" smtClean="0"/>
              <a:t>followed when </a:t>
            </a:r>
            <a:r>
              <a:rPr lang="en-US" dirty="0"/>
              <a:t>servicing brake 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about </a:t>
            </a:r>
            <a:r>
              <a:rPr lang="en-US" dirty="0"/>
              <a:t>the diagnosis and repair of </a:t>
            </a:r>
            <a:r>
              <a:rPr lang="en-US" dirty="0" smtClean="0"/>
              <a:t>brake systems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Problem Diagnosis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numCol="2"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Diagnostic categories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pedal vibration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G</a:t>
            </a:r>
            <a:r>
              <a:rPr lang="en-US" dirty="0" smtClean="0"/>
              <a:t>rabbing brakes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Excessive </a:t>
            </a:r>
            <a:r>
              <a:rPr lang="en-US" dirty="0"/>
              <a:t>brake </a:t>
            </a:r>
            <a:r>
              <a:rPr lang="en-US" dirty="0" smtClean="0"/>
              <a:t>pedal effort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</a:t>
            </a:r>
            <a:r>
              <a:rPr lang="en-US" dirty="0" smtClean="0"/>
              <a:t>ulling brakes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pongy </a:t>
            </a:r>
            <a:r>
              <a:rPr lang="en-US" dirty="0"/>
              <a:t>brake </a:t>
            </a:r>
            <a:r>
              <a:rPr lang="en-US" dirty="0" smtClean="0"/>
              <a:t>pedal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Dropping brake pedal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Low brake pedal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Dragging brakes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 brake pedal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Illuminated brake warning light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Braking noise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Common Brake System Problems</a:t>
            </a:r>
          </a:p>
        </p:txBody>
      </p:sp>
      <p:pic>
        <p:nvPicPr>
          <p:cNvPr id="27651" name="Content Placeholder 3" descr="82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50" y="1784350"/>
            <a:ext cx="8640763" cy="4391025"/>
          </a:xfrm>
        </p:spPr>
      </p:pic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390525" y="6483350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(Bendix)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Diagnostics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Modern brake systems, primarily those with </a:t>
            </a:r>
            <a:r>
              <a:rPr lang="en-US" dirty="0" smtClean="0"/>
              <a:t>antilock brake </a:t>
            </a:r>
            <a:r>
              <a:rPr lang="en-US" dirty="0"/>
              <a:t>systems, have self-diagnostic </a:t>
            </a:r>
            <a:r>
              <a:rPr lang="en-US" dirty="0" smtClean="0"/>
              <a:t>capabilities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brake </a:t>
            </a:r>
            <a:r>
              <a:rPr lang="en-US" dirty="0"/>
              <a:t>control module detects </a:t>
            </a:r>
            <a:r>
              <a:rPr lang="en-US" dirty="0" smtClean="0"/>
              <a:t>abnormal operating </a:t>
            </a:r>
            <a:r>
              <a:rPr lang="en-US" dirty="0"/>
              <a:t>condition in </a:t>
            </a:r>
            <a:r>
              <a:rPr lang="en-US" dirty="0" smtClean="0"/>
              <a:t>circuit</a:t>
            </a:r>
            <a:r>
              <a:rPr lang="en-US" dirty="0"/>
              <a:t>, it will store one </a:t>
            </a:r>
            <a:r>
              <a:rPr lang="en-US" dirty="0" smtClean="0"/>
              <a:t>or more trouble </a:t>
            </a:r>
            <a:r>
              <a:rPr lang="en-US" dirty="0"/>
              <a:t>codes and illuminate </a:t>
            </a:r>
            <a:r>
              <a:rPr lang="en-US" dirty="0" smtClean="0"/>
              <a:t>malfunction indicator </a:t>
            </a:r>
            <a:r>
              <a:rPr lang="en-US" dirty="0"/>
              <a:t>light in </a:t>
            </a:r>
            <a:r>
              <a:rPr lang="en-US" dirty="0" smtClean="0"/>
              <a:t>dash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Vibration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Chatter</a:t>
            </a:r>
            <a:r>
              <a:rPr lang="en-US" dirty="0"/>
              <a:t>, pulsation</a:t>
            </a:r>
            <a:r>
              <a:rPr lang="en-US" dirty="0" smtClean="0"/>
              <a:t>, or </a:t>
            </a:r>
            <a:r>
              <a:rPr lang="en-US" dirty="0"/>
              <a:t>shake problem when </a:t>
            </a:r>
            <a:r>
              <a:rPr lang="en-US" dirty="0" smtClean="0"/>
              <a:t>brake </a:t>
            </a:r>
            <a:r>
              <a:rPr lang="en-US" dirty="0"/>
              <a:t>pedal is </a:t>
            </a:r>
            <a:r>
              <a:rPr lang="en-US" dirty="0" smtClean="0"/>
              <a:t>pressed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Warped brake disc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O</a:t>
            </a:r>
            <a:r>
              <a:rPr lang="en-US" dirty="0" smtClean="0"/>
              <a:t>ut</a:t>
            </a:r>
            <a:r>
              <a:rPr lang="en-US" dirty="0"/>
              <a:t>-of-round brake </a:t>
            </a:r>
            <a:r>
              <a:rPr lang="en-US" dirty="0" smtClean="0"/>
              <a:t>drum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Hard </a:t>
            </a:r>
            <a:r>
              <a:rPr lang="en-US" dirty="0"/>
              <a:t>spots </a:t>
            </a:r>
            <a:r>
              <a:rPr lang="en-US" dirty="0" smtClean="0"/>
              <a:t>on disc </a:t>
            </a:r>
            <a:r>
              <a:rPr lang="en-US" dirty="0"/>
              <a:t>or drum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Grabbing Brakes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Apply </a:t>
            </a:r>
            <a:r>
              <a:rPr lang="en-US" dirty="0"/>
              <a:t>too quickly, even </a:t>
            </a:r>
            <a:r>
              <a:rPr lang="en-US" dirty="0" smtClean="0"/>
              <a:t>with light </a:t>
            </a:r>
            <a:r>
              <a:rPr lang="en-US" dirty="0"/>
              <a:t>brake pedal </a:t>
            </a:r>
            <a:r>
              <a:rPr lang="en-US" dirty="0" smtClean="0"/>
              <a:t>application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Malfunctioning brake booster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Brake fluid </a:t>
            </a:r>
            <a:r>
              <a:rPr lang="en-US" dirty="0"/>
              <a:t>or grease on the </a:t>
            </a:r>
            <a:r>
              <a:rPr lang="en-US" dirty="0" smtClean="0"/>
              <a:t>linings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Worn </a:t>
            </a:r>
            <a:r>
              <a:rPr lang="en-US" dirty="0"/>
              <a:t>brake </a:t>
            </a:r>
            <a:r>
              <a:rPr lang="en-US" dirty="0" smtClean="0"/>
              <a:t>linings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Faulty </a:t>
            </a:r>
            <a:r>
              <a:rPr lang="en-US" dirty="0"/>
              <a:t>metering </a:t>
            </a:r>
            <a:r>
              <a:rPr lang="en-US" dirty="0" smtClean="0"/>
              <a:t>valve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Mechanical </a:t>
            </a:r>
            <a:r>
              <a:rPr lang="en-US" dirty="0"/>
              <a:t>problem in the wheel brake </a:t>
            </a:r>
            <a:r>
              <a:rPr lang="en-US" dirty="0" smtClean="0"/>
              <a:t>assembly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Excessive Brake Pedal Effort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Noticeable increase in amount </a:t>
            </a:r>
            <a:r>
              <a:rPr lang="en-US" dirty="0"/>
              <a:t>of foot pressure needed to apply </a:t>
            </a:r>
            <a:r>
              <a:rPr lang="en-US" dirty="0" smtClean="0"/>
              <a:t>brakes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rozen </a:t>
            </a:r>
            <a:r>
              <a:rPr lang="en-US" dirty="0"/>
              <a:t>wheel cylinder or caliper </a:t>
            </a:r>
            <a:r>
              <a:rPr lang="en-US" dirty="0" smtClean="0"/>
              <a:t>piston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Clogged </a:t>
            </a:r>
            <a:r>
              <a:rPr lang="en-US" dirty="0"/>
              <a:t>brake hose or </a:t>
            </a:r>
            <a:r>
              <a:rPr lang="en-US" dirty="0" smtClean="0"/>
              <a:t>line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aulty </a:t>
            </a:r>
            <a:r>
              <a:rPr lang="en-US" dirty="0"/>
              <a:t>master </a:t>
            </a:r>
            <a:r>
              <a:rPr lang="en-US" dirty="0" smtClean="0"/>
              <a:t>cylinder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Contaminated linings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</a:t>
            </a:r>
            <a:r>
              <a:rPr lang="en-US" dirty="0" smtClean="0"/>
              <a:t>isconnected </a:t>
            </a:r>
            <a:r>
              <a:rPr lang="en-US" dirty="0"/>
              <a:t>brake </a:t>
            </a:r>
            <a:r>
              <a:rPr lang="en-US" dirty="0" smtClean="0"/>
              <a:t>booster vacuum line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</a:t>
            </a:r>
            <a:r>
              <a:rPr lang="en-US" dirty="0" smtClean="0"/>
              <a:t>efective </a:t>
            </a:r>
            <a:r>
              <a:rPr lang="en-US" dirty="0"/>
              <a:t>brake </a:t>
            </a:r>
            <a:r>
              <a:rPr lang="en-US" dirty="0" smtClean="0"/>
              <a:t>booster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Pulling Brakes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Cause vehicle </a:t>
            </a:r>
            <a:r>
              <a:rPr lang="en-US" dirty="0"/>
              <a:t>to veer to </a:t>
            </a:r>
            <a:r>
              <a:rPr lang="en-US" dirty="0" smtClean="0"/>
              <a:t>right </a:t>
            </a:r>
            <a:r>
              <a:rPr lang="en-US" dirty="0"/>
              <a:t>or left when </a:t>
            </a:r>
            <a:r>
              <a:rPr lang="en-US" dirty="0" smtClean="0"/>
              <a:t>brakes </a:t>
            </a:r>
            <a:r>
              <a:rPr lang="en-US" dirty="0"/>
              <a:t>are </a:t>
            </a:r>
            <a:r>
              <a:rPr lang="en-US" dirty="0" smtClean="0"/>
              <a:t>applied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Frozen caliper or wheel </a:t>
            </a:r>
            <a:r>
              <a:rPr lang="en-US" dirty="0"/>
              <a:t>cylinder </a:t>
            </a:r>
            <a:r>
              <a:rPr lang="en-US" dirty="0" smtClean="0"/>
              <a:t>piston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Grease</a:t>
            </a:r>
            <a:r>
              <a:rPr lang="en-US" dirty="0"/>
              <a:t>- or </a:t>
            </a:r>
            <a:r>
              <a:rPr lang="en-US" dirty="0" smtClean="0"/>
              <a:t>fluid</a:t>
            </a:r>
            <a:r>
              <a:rPr lang="en-US" dirty="0"/>
              <a:t>-coated </a:t>
            </a:r>
            <a:r>
              <a:rPr lang="en-US" dirty="0" smtClean="0"/>
              <a:t>lining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eaking cylinder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aulty </a:t>
            </a:r>
            <a:r>
              <a:rPr lang="en-US" dirty="0"/>
              <a:t>automatic </a:t>
            </a:r>
            <a:r>
              <a:rPr lang="en-US" dirty="0" smtClean="0"/>
              <a:t>adjuster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Buildup </a:t>
            </a:r>
            <a:r>
              <a:rPr lang="en-US" dirty="0"/>
              <a:t>of brake lining </a:t>
            </a:r>
            <a:r>
              <a:rPr lang="en-US" dirty="0" smtClean="0"/>
              <a:t>dust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Incorrect </a:t>
            </a:r>
            <a:r>
              <a:rPr lang="en-US" dirty="0"/>
              <a:t>front </a:t>
            </a:r>
            <a:r>
              <a:rPr lang="en-US" dirty="0" smtClean="0"/>
              <a:t>end alignment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Spongy Brake Pedal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Feels </a:t>
            </a:r>
            <a:r>
              <a:rPr lang="en-US" dirty="0"/>
              <a:t>like it is connected </a:t>
            </a:r>
            <a:r>
              <a:rPr lang="en-US" dirty="0" smtClean="0"/>
              <a:t>to spring </a:t>
            </a:r>
            <a:r>
              <a:rPr lang="en-US" dirty="0"/>
              <a:t>or </a:t>
            </a:r>
            <a:r>
              <a:rPr lang="en-US" dirty="0" smtClean="0"/>
              <a:t>rubber band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Brakes </a:t>
            </a:r>
            <a:r>
              <a:rPr lang="en-US" dirty="0"/>
              <a:t>will apply, </a:t>
            </a:r>
            <a:r>
              <a:rPr lang="en-US" dirty="0" smtClean="0"/>
              <a:t>but pedal </a:t>
            </a:r>
            <a:r>
              <a:rPr lang="en-US" dirty="0"/>
              <a:t>does not feel </a:t>
            </a:r>
            <a:r>
              <a:rPr lang="en-US" dirty="0" smtClean="0"/>
              <a:t>solid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ir </a:t>
            </a:r>
            <a:r>
              <a:rPr lang="en-US" dirty="0"/>
              <a:t>in </a:t>
            </a:r>
            <a:r>
              <a:rPr lang="en-US" dirty="0" smtClean="0"/>
              <a:t>brake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aulty </a:t>
            </a:r>
            <a:r>
              <a:rPr lang="en-US" dirty="0"/>
              <a:t>residual pressure check valves in </a:t>
            </a:r>
            <a:r>
              <a:rPr lang="en-US" dirty="0" smtClean="0"/>
              <a:t>master cylinder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aladjusted </a:t>
            </a:r>
            <a:r>
              <a:rPr lang="en-US" dirty="0"/>
              <a:t>brake shoes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Dropping Brake Pedal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Slowly </a:t>
            </a:r>
            <a:r>
              <a:rPr lang="en-US" dirty="0"/>
              <a:t>moves all the </a:t>
            </a:r>
            <a:r>
              <a:rPr lang="en-US" dirty="0" smtClean="0"/>
              <a:t>way to floor </a:t>
            </a:r>
            <a:r>
              <a:rPr lang="en-US" dirty="0"/>
              <a:t>when steady pressure is applied to </a:t>
            </a:r>
            <a:r>
              <a:rPr lang="en-US" dirty="0" smtClean="0"/>
              <a:t>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Caused by internal </a:t>
            </a:r>
            <a:r>
              <a:rPr lang="en-US" dirty="0"/>
              <a:t>leak in </a:t>
            </a:r>
            <a:r>
              <a:rPr lang="en-US" dirty="0" smtClean="0"/>
              <a:t>master cylinder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Fluid </a:t>
            </a:r>
            <a:r>
              <a:rPr lang="en-US" dirty="0"/>
              <a:t>leak anywhere else in </a:t>
            </a:r>
            <a:r>
              <a:rPr lang="en-US" dirty="0" smtClean="0"/>
              <a:t>system </a:t>
            </a:r>
            <a:r>
              <a:rPr lang="en-US" dirty="0"/>
              <a:t>can </a:t>
            </a:r>
            <a:r>
              <a:rPr lang="en-US" dirty="0" smtClean="0"/>
              <a:t>cause same symptom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Low Brake Pedal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Travels </a:t>
            </a:r>
            <a:r>
              <a:rPr lang="en-US" dirty="0"/>
              <a:t>too far toward </a:t>
            </a:r>
            <a:r>
              <a:rPr lang="en-US" dirty="0" smtClean="0"/>
              <a:t>floor before braking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Pedal </a:t>
            </a:r>
            <a:r>
              <a:rPr lang="en-US" dirty="0"/>
              <a:t>is not spongy, and </a:t>
            </a:r>
            <a:r>
              <a:rPr lang="en-US" dirty="0" smtClean="0"/>
              <a:t>braking is </a:t>
            </a:r>
            <a:r>
              <a:rPr lang="en-US" dirty="0"/>
              <a:t>normal once </a:t>
            </a:r>
            <a:r>
              <a:rPr lang="en-US" dirty="0" smtClean="0"/>
              <a:t>pedal </a:t>
            </a:r>
            <a:r>
              <a:rPr lang="en-US" dirty="0"/>
              <a:t>applies </a:t>
            </a:r>
            <a:r>
              <a:rPr lang="en-US" dirty="0" smtClean="0"/>
              <a:t>brakes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Inoperative brake adjusters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Maladjusted </a:t>
            </a:r>
            <a:r>
              <a:rPr lang="en-US" dirty="0"/>
              <a:t>master cylinder </a:t>
            </a:r>
            <a:r>
              <a:rPr lang="en-US" dirty="0" smtClean="0"/>
              <a:t>push rod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Mechanical </a:t>
            </a:r>
            <a:r>
              <a:rPr lang="en-US" dirty="0"/>
              <a:t>problem in </a:t>
            </a:r>
            <a:r>
              <a:rPr lang="en-US" dirty="0" smtClean="0"/>
              <a:t>wheel brake assemblies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Dragging Brakes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Remain </a:t>
            </a:r>
            <a:r>
              <a:rPr lang="en-US" dirty="0"/>
              <a:t>partially applied </a:t>
            </a:r>
            <a:r>
              <a:rPr lang="en-US" dirty="0" smtClean="0"/>
              <a:t>when brake </a:t>
            </a:r>
            <a:r>
              <a:rPr lang="en-US" dirty="0"/>
              <a:t>pedal is </a:t>
            </a:r>
            <a:r>
              <a:rPr lang="en-US" dirty="0" smtClean="0"/>
              <a:t>released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Frozen wheel cylinder pistons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err="1" smtClean="0"/>
              <a:t>Overadjusted</a:t>
            </a:r>
            <a:r>
              <a:rPr lang="en-US" dirty="0" smtClean="0"/>
              <a:t> </a:t>
            </a:r>
            <a:r>
              <a:rPr lang="en-US" dirty="0"/>
              <a:t>parking </a:t>
            </a:r>
            <a:r>
              <a:rPr lang="en-US" dirty="0" smtClean="0"/>
              <a:t>brake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Weak </a:t>
            </a:r>
            <a:r>
              <a:rPr lang="en-US" dirty="0"/>
              <a:t>return </a:t>
            </a:r>
            <a:r>
              <a:rPr lang="en-US" dirty="0" smtClean="0"/>
              <a:t>springs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err="1" smtClean="0"/>
              <a:t>Overadjusted</a:t>
            </a:r>
            <a:r>
              <a:rPr lang="en-US" dirty="0" smtClean="0"/>
              <a:t> </a:t>
            </a:r>
            <a:r>
              <a:rPr lang="en-US" dirty="0"/>
              <a:t>master </a:t>
            </a:r>
            <a:r>
              <a:rPr lang="en-US" dirty="0" smtClean="0"/>
              <a:t>cylinder push rod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Brake fluid contamination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Master cylinder problem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No Brake Pedal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Dangerous </a:t>
            </a:r>
            <a:r>
              <a:rPr lang="en-US" dirty="0"/>
              <a:t>condition in </a:t>
            </a:r>
            <a:r>
              <a:rPr lang="en-US" dirty="0" smtClean="0"/>
              <a:t>which brake </a:t>
            </a:r>
            <a:r>
              <a:rPr lang="en-US" dirty="0"/>
              <a:t>pedal moves to </a:t>
            </a:r>
            <a:r>
              <a:rPr lang="en-US" dirty="0" smtClean="0"/>
              <a:t>floor </a:t>
            </a:r>
            <a:r>
              <a:rPr lang="en-US" dirty="0"/>
              <a:t>with no </a:t>
            </a:r>
            <a:r>
              <a:rPr lang="en-US" dirty="0" smtClean="0"/>
              <a:t>braking 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System </a:t>
            </a:r>
            <a:r>
              <a:rPr lang="en-US" dirty="0"/>
              <a:t>leak may have </a:t>
            </a:r>
            <a:r>
              <a:rPr lang="en-US" dirty="0" smtClean="0"/>
              <a:t>emptied master </a:t>
            </a:r>
            <a:r>
              <a:rPr lang="en-US" dirty="0"/>
              <a:t>cylinder </a:t>
            </a:r>
            <a:r>
              <a:rPr lang="en-US" dirty="0" smtClean="0"/>
              <a:t>reservoir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With today’s dual master cylinders, </a:t>
            </a:r>
            <a:r>
              <a:rPr lang="en-US" dirty="0" smtClean="0"/>
              <a:t>complete loss </a:t>
            </a:r>
            <a:r>
              <a:rPr lang="en-US" dirty="0"/>
              <a:t>of braking is </a:t>
            </a:r>
            <a:r>
              <a:rPr lang="en-US" dirty="0" smtClean="0"/>
              <a:t>unlikely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It </a:t>
            </a:r>
            <a:r>
              <a:rPr lang="en-US" dirty="0"/>
              <a:t>can </a:t>
            </a:r>
            <a:r>
              <a:rPr lang="en-US" dirty="0" smtClean="0"/>
              <a:t>occur from </a:t>
            </a:r>
            <a:r>
              <a:rPr lang="en-US" dirty="0"/>
              <a:t>driver </a:t>
            </a:r>
            <a:r>
              <a:rPr lang="en-US" dirty="0" smtClean="0"/>
              <a:t>neglect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Warning Light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Indicates leak in hydraulic system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Internal leak</a:t>
            </a:r>
          </a:p>
          <a:p>
            <a:pPr marL="1143000" lvl="1" indent="-228600">
              <a:buFont typeface="Arial" pitchFamily="34" charset="0"/>
              <a:buChar char="•"/>
              <a:defRPr/>
            </a:pPr>
            <a:r>
              <a:rPr lang="en-US" sz="2400" dirty="0" smtClean="0"/>
              <a:t>Master cylinder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External leak</a:t>
            </a:r>
          </a:p>
          <a:p>
            <a:pPr marL="1143000" lvl="1" indent="-228600">
              <a:buFont typeface="Arial" pitchFamily="34" charset="0"/>
              <a:buChar char="•"/>
              <a:defRPr/>
            </a:pPr>
            <a:r>
              <a:rPr lang="en-US" sz="2400" dirty="0" smtClean="0"/>
              <a:t>Brake </a:t>
            </a:r>
            <a:r>
              <a:rPr lang="en-US" sz="2400" dirty="0"/>
              <a:t>line, hose, wheel </a:t>
            </a:r>
            <a:r>
              <a:rPr lang="en-US" sz="2400" dirty="0" smtClean="0"/>
              <a:t>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Unequal </a:t>
            </a:r>
            <a:r>
              <a:rPr lang="en-US" dirty="0"/>
              <a:t>pressure in </a:t>
            </a:r>
            <a:r>
              <a:rPr lang="en-US" dirty="0" smtClean="0"/>
              <a:t>dual master </a:t>
            </a:r>
            <a:r>
              <a:rPr lang="en-US" dirty="0"/>
              <a:t>cylinder system </a:t>
            </a:r>
            <a:r>
              <a:rPr lang="en-US" dirty="0" smtClean="0"/>
              <a:t>caused warning light switch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Braking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be grinding sounds, squeaks</a:t>
            </a:r>
            <a:r>
              <a:rPr lang="en-US" dirty="0" smtClean="0"/>
              <a:t>, rattles</a:t>
            </a:r>
            <a:r>
              <a:rPr lang="en-US" dirty="0"/>
              <a:t>, and other abnormal </a:t>
            </a:r>
            <a:r>
              <a:rPr lang="en-US" dirty="0" smtClean="0"/>
              <a:t>noises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Metal-on-metal grinding sound </a:t>
            </a:r>
            <a:r>
              <a:rPr lang="en-US" dirty="0"/>
              <a:t>may be due to </a:t>
            </a:r>
            <a:r>
              <a:rPr lang="en-US" dirty="0" smtClean="0"/>
              <a:t>worn brake linings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Source of rattle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Missing </a:t>
            </a:r>
            <a:r>
              <a:rPr lang="en-US" dirty="0"/>
              <a:t>anti-</a:t>
            </a:r>
            <a:r>
              <a:rPr lang="en-US" dirty="0" smtClean="0"/>
              <a:t>rattle clip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Disconnected </a:t>
            </a:r>
            <a:r>
              <a:rPr lang="en-US" dirty="0"/>
              <a:t>spring on </a:t>
            </a:r>
            <a:r>
              <a:rPr lang="en-US" dirty="0" smtClean="0"/>
              <a:t>brake caliper assembly</a:t>
            </a: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Braking Noise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Causes of squeaking may be caused by: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Glazed brake linings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err="1" smtClean="0"/>
              <a:t>Unlubricated</a:t>
            </a:r>
            <a:r>
              <a:rPr lang="en-US" dirty="0" smtClean="0"/>
              <a:t> brake drum backing plate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Foreign material embedded in the linings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Wear indicator rubbing on a rotor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fluid </a:t>
            </a:r>
            <a:r>
              <a:rPr lang="en-US" dirty="0"/>
              <a:t>level in </a:t>
            </a:r>
            <a:r>
              <a:rPr lang="en-US" dirty="0" smtClean="0"/>
              <a:t>master cylinder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Low brake </a:t>
            </a:r>
            <a:r>
              <a:rPr lang="en-US" dirty="0" smtClean="0"/>
              <a:t>fluid </a:t>
            </a:r>
            <a:r>
              <a:rPr lang="en-US" dirty="0"/>
              <a:t>indicates excessive pad and</a:t>
            </a:r>
            <a:r>
              <a:rPr lang="en-US" dirty="0" smtClean="0"/>
              <a:t>/ or </a:t>
            </a:r>
            <a:r>
              <a:rPr lang="en-US" dirty="0"/>
              <a:t>brake disc wear or </a:t>
            </a:r>
            <a:r>
              <a:rPr lang="en-US" dirty="0" smtClean="0"/>
              <a:t>fluid </a:t>
            </a:r>
            <a:r>
              <a:rPr lang="en-US" dirty="0"/>
              <a:t>leaking </a:t>
            </a:r>
            <a:r>
              <a:rPr lang="en-US" dirty="0" smtClean="0"/>
              <a:t>from 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brake pedal action while parked </a:t>
            </a:r>
            <a:r>
              <a:rPr lang="en-US" dirty="0" smtClean="0"/>
              <a:t>and while driving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for abnormal sounds when </a:t>
            </a:r>
            <a:r>
              <a:rPr lang="en-US" dirty="0" smtClean="0"/>
              <a:t>braking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brake </a:t>
            </a:r>
            <a:r>
              <a:rPr lang="en-US" dirty="0"/>
              <a:t>lines, hoses, and wheel </a:t>
            </a:r>
            <a:r>
              <a:rPr lang="en-US" dirty="0" smtClean="0"/>
              <a:t>brake assemblies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Brake Pedal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pedal </a:t>
            </a:r>
            <a:r>
              <a:rPr lang="en-US" dirty="0" smtClean="0"/>
              <a:t>check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Done </a:t>
            </a:r>
            <a:r>
              <a:rPr lang="en-US" dirty="0"/>
              <a:t>by applying </a:t>
            </a:r>
            <a:r>
              <a:rPr lang="en-US" dirty="0" smtClean="0"/>
              <a:t>brake </a:t>
            </a:r>
            <a:r>
              <a:rPr lang="en-US" dirty="0"/>
              <a:t>pedal and </a:t>
            </a:r>
            <a:r>
              <a:rPr lang="en-US" dirty="0" smtClean="0"/>
              <a:t>comparing movement </a:t>
            </a:r>
            <a:r>
              <a:rPr lang="en-US" dirty="0"/>
              <a:t>to </a:t>
            </a:r>
            <a:r>
              <a:rPr lang="en-US" dirty="0" smtClean="0"/>
              <a:t>specifications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pedal height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Distance </a:t>
            </a:r>
            <a:r>
              <a:rPr lang="en-US" dirty="0"/>
              <a:t>from </a:t>
            </a:r>
            <a:r>
              <a:rPr lang="en-US" dirty="0" smtClean="0"/>
              <a:t>pedal to floor </a:t>
            </a:r>
            <a:r>
              <a:rPr lang="en-US" dirty="0"/>
              <a:t>with </a:t>
            </a:r>
            <a:r>
              <a:rPr lang="en-US" dirty="0" smtClean="0"/>
              <a:t>pedal </a:t>
            </a:r>
            <a:r>
              <a:rPr lang="en-US" dirty="0"/>
              <a:t>fully </a:t>
            </a:r>
            <a:r>
              <a:rPr lang="en-US" dirty="0" smtClean="0"/>
              <a:t>released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Incorrect pedal </a:t>
            </a:r>
            <a:r>
              <a:rPr lang="en-US" dirty="0"/>
              <a:t>height </a:t>
            </a:r>
            <a:r>
              <a:rPr lang="en-US" dirty="0" smtClean="0"/>
              <a:t>usually </a:t>
            </a:r>
            <a:r>
              <a:rPr lang="en-US" dirty="0"/>
              <a:t>caused by problems in </a:t>
            </a:r>
            <a:r>
              <a:rPr lang="en-US" dirty="0" smtClean="0"/>
              <a:t>pedal mechanism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Brake Pedal Action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pedal free play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Amount </a:t>
            </a:r>
            <a:r>
              <a:rPr lang="en-US" dirty="0"/>
              <a:t>of </a:t>
            </a:r>
            <a:r>
              <a:rPr lang="en-US" dirty="0" smtClean="0"/>
              <a:t>pedal movement </a:t>
            </a:r>
            <a:r>
              <a:rPr lang="en-US" dirty="0"/>
              <a:t>before </a:t>
            </a:r>
            <a:r>
              <a:rPr lang="en-US" dirty="0" smtClean="0"/>
              <a:t>beginning </a:t>
            </a:r>
            <a:r>
              <a:rPr lang="en-US" dirty="0"/>
              <a:t>of brake </a:t>
            </a:r>
            <a:r>
              <a:rPr lang="en-US" dirty="0" smtClean="0"/>
              <a:t>application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master </a:t>
            </a:r>
            <a:r>
              <a:rPr lang="en-US" dirty="0"/>
              <a:t>cylinder push </a:t>
            </a:r>
            <a:r>
              <a:rPr lang="en-US" dirty="0" smtClean="0"/>
              <a:t>rod adjustment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pedal reserve distance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Measured from vehicle’s floor </a:t>
            </a:r>
            <a:r>
              <a:rPr lang="en-US" dirty="0"/>
              <a:t>to </a:t>
            </a:r>
            <a:r>
              <a:rPr lang="en-US" dirty="0" smtClean="0"/>
              <a:t>brake </a:t>
            </a:r>
            <a:r>
              <a:rPr lang="en-US" dirty="0"/>
              <a:t>pedal when </a:t>
            </a:r>
            <a:r>
              <a:rPr lang="en-US" dirty="0" smtClean="0"/>
              <a:t>brakes </a:t>
            </a:r>
            <a:r>
              <a:rPr lang="en-US" dirty="0"/>
              <a:t>are </a:t>
            </a:r>
            <a:r>
              <a:rPr lang="en-US" dirty="0" smtClean="0"/>
              <a:t>applied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push </a:t>
            </a:r>
            <a:r>
              <a:rPr lang="en-US" dirty="0"/>
              <a:t>rod </a:t>
            </a:r>
            <a:r>
              <a:rPr lang="en-US" dirty="0" smtClean="0"/>
              <a:t>adjustment, air </a:t>
            </a:r>
            <a:r>
              <a:rPr lang="en-US" dirty="0"/>
              <a:t>in </a:t>
            </a:r>
            <a:r>
              <a:rPr lang="en-US" dirty="0" smtClean="0"/>
              <a:t>system, or </a:t>
            </a:r>
            <a:r>
              <a:rPr lang="en-US" dirty="0"/>
              <a:t>inoperative brake </a:t>
            </a:r>
            <a:r>
              <a:rPr lang="en-US" dirty="0" smtClean="0"/>
              <a:t>adjusters</a:t>
            </a: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Brake Pedal Action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45059" name="Content Placeholder 3" descr="82-0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6650" y="1520825"/>
            <a:ext cx="4476750" cy="5100638"/>
          </a:xfrm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38163" y="6467475"/>
            <a:ext cx="830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Brake Fluid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Remove master cylinder cover 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Pry off spring clips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Lift off lid or cover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Be careful not to drip brake fluid on car’s paint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Brake fluid level 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Should be 1/4</a:t>
            </a:r>
            <a:r>
              <a:rPr lang="en-US" altLang="en-US" smtClean="0">
                <a:solidFill>
                  <a:srgbClr val="404040"/>
                </a:solidFill>
                <a:latin typeface="Arial" pitchFamily="34" charset="0"/>
              </a:rPr>
              <a:t>″</a:t>
            </a:r>
            <a:r>
              <a:rPr lang="en-US" altLang="en-US" smtClean="0">
                <a:solidFill>
                  <a:srgbClr val="404040"/>
                </a:solidFill>
              </a:rPr>
              <a:t> from top of master cylinder reservoir</a:t>
            </a: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for Brake System Leaks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 all </a:t>
            </a:r>
            <a:r>
              <a:rPr lang="en-US" dirty="0"/>
              <a:t>brake lines, hoses, and wheel cylinders for </a:t>
            </a:r>
            <a:r>
              <a:rPr lang="en-US" dirty="0" smtClean="0"/>
              <a:t>wetness and </a:t>
            </a:r>
            <a:r>
              <a:rPr lang="en-US" dirty="0"/>
              <a:t>the smell of brake </a:t>
            </a:r>
            <a:r>
              <a:rPr lang="en-US" dirty="0" smtClean="0"/>
              <a:t>fluid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fluid leakage will </a:t>
            </a:r>
            <a:r>
              <a:rPr lang="en-US" dirty="0"/>
              <a:t>show up as </a:t>
            </a:r>
            <a:r>
              <a:rPr lang="en-US" dirty="0" smtClean="0"/>
              <a:t>darkened</a:t>
            </a:r>
            <a:r>
              <a:rPr lang="en-US" dirty="0"/>
              <a:t>, damp area </a:t>
            </a:r>
            <a:r>
              <a:rPr lang="en-US" dirty="0" smtClean="0"/>
              <a:t>around brake </a:t>
            </a:r>
            <a:r>
              <a:rPr lang="en-US" dirty="0"/>
              <a:t>hoses and line </a:t>
            </a:r>
            <a:r>
              <a:rPr lang="en-US" dirty="0" smtClean="0"/>
              <a:t>fittings</a:t>
            </a:r>
            <a:r>
              <a:rPr lang="en-US" dirty="0"/>
              <a:t>, master cylinder, </a:t>
            </a:r>
            <a:r>
              <a:rPr lang="en-US" dirty="0" smtClean="0"/>
              <a:t>metering valves</a:t>
            </a:r>
            <a:r>
              <a:rPr lang="en-US" dirty="0"/>
              <a:t>, </a:t>
            </a:r>
            <a:r>
              <a:rPr lang="en-US" dirty="0" smtClean="0"/>
              <a:t>wheel, or calipers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the Parking Brake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Apply </a:t>
            </a:r>
            <a:r>
              <a:rPr lang="en-US" dirty="0" smtClean="0"/>
              <a:t>parking brake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Pedal or lever should </a:t>
            </a:r>
            <a:r>
              <a:rPr lang="en-US" dirty="0"/>
              <a:t>not move more than 2/3 of full </a:t>
            </a:r>
            <a:r>
              <a:rPr lang="en-US" dirty="0" smtClean="0"/>
              <a:t>travel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Should </a:t>
            </a:r>
            <a:r>
              <a:rPr lang="en-US" dirty="0"/>
              <a:t>keep </a:t>
            </a:r>
            <a:r>
              <a:rPr lang="en-US" dirty="0" smtClean="0"/>
              <a:t>vehicle </a:t>
            </a:r>
            <a:r>
              <a:rPr lang="en-US" dirty="0"/>
              <a:t>from </a:t>
            </a:r>
            <a:r>
              <a:rPr lang="en-US" dirty="0" smtClean="0"/>
              <a:t>moving with engine </a:t>
            </a:r>
            <a:r>
              <a:rPr lang="en-US" dirty="0"/>
              <a:t>idling and </a:t>
            </a:r>
            <a:r>
              <a:rPr lang="en-US" dirty="0" smtClean="0"/>
              <a:t>transmission </a:t>
            </a:r>
            <a:r>
              <a:rPr lang="en-US" dirty="0"/>
              <a:t>in </a:t>
            </a:r>
            <a:r>
              <a:rPr lang="en-US" dirty="0" smtClean="0"/>
              <a:t>drive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parking </a:t>
            </a:r>
            <a:r>
              <a:rPr lang="en-US" dirty="0"/>
              <a:t>brake cables and </a:t>
            </a:r>
            <a:r>
              <a:rPr lang="en-US" dirty="0" smtClean="0"/>
              <a:t>linkage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Should </a:t>
            </a:r>
            <a:r>
              <a:rPr lang="en-US" dirty="0"/>
              <a:t>be tight, undamaged, and </a:t>
            </a:r>
            <a:r>
              <a:rPr lang="en-US" dirty="0" smtClean="0"/>
              <a:t>well lubricated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Wheel Brake Assemblies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one front </a:t>
            </a:r>
            <a:r>
              <a:rPr lang="en-US" dirty="0"/>
              <a:t>wheel and one rear </a:t>
            </a:r>
            <a:r>
              <a:rPr lang="en-US" dirty="0" smtClean="0"/>
              <a:t>wheel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Lets you inspect condition </a:t>
            </a:r>
            <a:r>
              <a:rPr lang="en-US" dirty="0"/>
              <a:t>of </a:t>
            </a:r>
            <a:r>
              <a:rPr lang="en-US" dirty="0" smtClean="0"/>
              <a:t>brake </a:t>
            </a:r>
            <a:r>
              <a:rPr lang="en-US" dirty="0"/>
              <a:t>linings and </a:t>
            </a:r>
            <a:r>
              <a:rPr lang="en-US" dirty="0" smtClean="0"/>
              <a:t>assembly components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When inspecting disc </a:t>
            </a:r>
            <a:r>
              <a:rPr lang="en-US" dirty="0" smtClean="0"/>
              <a:t>brakes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thickness of brake </a:t>
            </a:r>
            <a:r>
              <a:rPr lang="en-US" dirty="0"/>
              <a:t>pad </a:t>
            </a:r>
            <a:r>
              <a:rPr lang="en-US" dirty="0" smtClean="0"/>
              <a:t>linings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Replace pads when thinnest part </a:t>
            </a:r>
            <a:r>
              <a:rPr lang="en-US" dirty="0"/>
              <a:t>of </a:t>
            </a:r>
            <a:r>
              <a:rPr lang="en-US" dirty="0" smtClean="0"/>
              <a:t>lining is </a:t>
            </a:r>
            <a:r>
              <a:rPr lang="en-US" dirty="0"/>
              <a:t>no thicker than </a:t>
            </a:r>
            <a:r>
              <a:rPr lang="en-US" dirty="0" smtClean="0"/>
              <a:t>metal shoe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caliper </a:t>
            </a:r>
            <a:r>
              <a:rPr lang="en-US" dirty="0"/>
              <a:t>piston for </a:t>
            </a:r>
            <a:r>
              <a:rPr lang="en-US" dirty="0" smtClean="0"/>
              <a:t>fluid </a:t>
            </a:r>
            <a:r>
              <a:rPr lang="en-US" dirty="0"/>
              <a:t>leakage </a:t>
            </a:r>
            <a:r>
              <a:rPr lang="en-US" dirty="0" smtClean="0"/>
              <a:t>and inspect brake </a:t>
            </a:r>
            <a:r>
              <a:rPr lang="en-US" dirty="0"/>
              <a:t>disc for </a:t>
            </a:r>
            <a:r>
              <a:rPr lang="en-US" dirty="0" smtClean="0"/>
              <a:t>damage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Wheel Brake Assemblies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Disc should not </a:t>
            </a:r>
            <a:r>
              <a:rPr lang="en-US" dirty="0"/>
              <a:t>be scored, cracked, or heat </a:t>
            </a:r>
            <a:r>
              <a:rPr lang="en-US" dirty="0" smtClean="0"/>
              <a:t>checked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hardened and </a:t>
            </a:r>
            <a:r>
              <a:rPr lang="en-US" dirty="0"/>
              <a:t>cracked areas caused by </a:t>
            </a:r>
            <a:r>
              <a:rPr lang="en-US" dirty="0" smtClean="0"/>
              <a:t>overheating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Inspecting drum brakes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brake drum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This exposes brake shoes, wheel cylinder, braking surface of drum, adjuster mechanism, and other parts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Wheel Brake Assemblies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shoe linings must never be allowed </a:t>
            </a:r>
            <a:r>
              <a:rPr lang="en-US" dirty="0" smtClean="0"/>
              <a:t>to wear </a:t>
            </a:r>
            <a:r>
              <a:rPr lang="en-US" dirty="0"/>
              <a:t>thinner than approximately </a:t>
            </a:r>
            <a:r>
              <a:rPr lang="en-US" dirty="0" smtClean="0"/>
              <a:t>1/16</a:t>
            </a:r>
            <a:r>
              <a:rPr lang="en-US" dirty="0" smtClean="0">
                <a:latin typeface="Arial"/>
                <a:cs typeface="Arial"/>
              </a:rPr>
              <a:t>″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Shoes </a:t>
            </a:r>
            <a:r>
              <a:rPr lang="en-US" dirty="0"/>
              <a:t>should not be glazed or coated with </a:t>
            </a:r>
            <a:r>
              <a:rPr lang="en-US" dirty="0" smtClean="0"/>
              <a:t>brake fluid</a:t>
            </a:r>
            <a:r>
              <a:rPr lang="en-US" dirty="0"/>
              <a:t>, grease, or differential </a:t>
            </a:r>
            <a:r>
              <a:rPr lang="en-US" dirty="0" smtClean="0"/>
              <a:t>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Pull back </a:t>
            </a:r>
            <a:r>
              <a:rPr lang="en-US" dirty="0" smtClean="0"/>
              <a:t>wheel </a:t>
            </a:r>
            <a:r>
              <a:rPr lang="en-US" dirty="0"/>
              <a:t>cylinder boots and check </a:t>
            </a:r>
            <a:r>
              <a:rPr lang="en-US" dirty="0" smtClean="0"/>
              <a:t>for leakage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automatic </a:t>
            </a:r>
            <a:r>
              <a:rPr lang="en-US" dirty="0"/>
              <a:t>adjuster, </a:t>
            </a:r>
            <a:r>
              <a:rPr lang="en-US" dirty="0" smtClean="0"/>
              <a:t>return </a:t>
            </a:r>
            <a:r>
              <a:rPr lang="en-US" dirty="0"/>
              <a:t>springs, and </a:t>
            </a:r>
            <a:r>
              <a:rPr lang="en-US" dirty="0" smtClean="0"/>
              <a:t>brake drum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Vacuum Booster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 condition of vacuum hose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Should </a:t>
            </a:r>
            <a:r>
              <a:rPr lang="en-US" dirty="0"/>
              <a:t>not be hardened</a:t>
            </a:r>
            <a:r>
              <a:rPr lang="en-US" dirty="0" smtClean="0"/>
              <a:t>, cracked</a:t>
            </a:r>
            <a:r>
              <a:rPr lang="en-US" dirty="0"/>
              <a:t>, or </a:t>
            </a:r>
            <a:r>
              <a:rPr lang="en-US" dirty="0" smtClean="0"/>
              <a:t>swollen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To </a:t>
            </a:r>
            <a:r>
              <a:rPr lang="en-US" dirty="0"/>
              <a:t>test </a:t>
            </a:r>
            <a:r>
              <a:rPr lang="en-US" dirty="0" smtClean="0"/>
              <a:t>vacuum booster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Pump brake pedal </a:t>
            </a:r>
            <a:r>
              <a:rPr lang="en-US" dirty="0"/>
              <a:t>several times to remove any vacuum from </a:t>
            </a:r>
            <a:r>
              <a:rPr lang="en-US" dirty="0" smtClean="0"/>
              <a:t>booster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 </a:t>
            </a:r>
            <a:r>
              <a:rPr lang="en-US" dirty="0"/>
              <a:t>down lightly on </a:t>
            </a:r>
            <a:r>
              <a:rPr lang="en-US" dirty="0" smtClean="0"/>
              <a:t>brake pedal as </a:t>
            </a:r>
            <a:r>
              <a:rPr lang="en-US" dirty="0"/>
              <a:t>you start </a:t>
            </a:r>
            <a:r>
              <a:rPr lang="en-US" dirty="0" smtClean="0"/>
              <a:t>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vacuum </a:t>
            </a:r>
            <a:r>
              <a:rPr lang="en-US" dirty="0"/>
              <a:t>booster </a:t>
            </a:r>
            <a:r>
              <a:rPr lang="en-US" dirty="0" smtClean="0"/>
              <a:t>is functioning</a:t>
            </a:r>
            <a:r>
              <a:rPr lang="en-US" dirty="0"/>
              <a:t>, </a:t>
            </a:r>
            <a:r>
              <a:rPr lang="en-US" dirty="0" smtClean="0"/>
              <a:t>brake </a:t>
            </a:r>
            <a:r>
              <a:rPr lang="en-US" dirty="0"/>
              <a:t>pedal will move </a:t>
            </a:r>
            <a:r>
              <a:rPr lang="en-US" dirty="0" smtClean="0"/>
              <a:t>downward slightly </a:t>
            </a:r>
            <a:r>
              <a:rPr lang="en-US" dirty="0"/>
              <a:t>as soon as </a:t>
            </a:r>
            <a:r>
              <a:rPr lang="en-US" dirty="0" smtClean="0"/>
              <a:t>engine starts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Hydraulic Booster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Check all </a:t>
            </a:r>
            <a:r>
              <a:rPr lang="en-US" dirty="0" smtClean="0"/>
              <a:t>hydraulic </a:t>
            </a:r>
            <a:r>
              <a:rPr lang="en-US" dirty="0"/>
              <a:t>lines for signs of </a:t>
            </a:r>
            <a:r>
              <a:rPr lang="en-US" dirty="0" smtClean="0"/>
              <a:t>leakage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connections or replace </a:t>
            </a:r>
            <a:r>
              <a:rPr lang="en-US" dirty="0"/>
              <a:t>any line that </a:t>
            </a:r>
            <a:r>
              <a:rPr lang="en-US" dirty="0" smtClean="0"/>
              <a:t>leaks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booster </a:t>
            </a:r>
            <a:r>
              <a:rPr lang="en-US" dirty="0"/>
              <a:t>is inoperative, check </a:t>
            </a:r>
            <a:r>
              <a:rPr lang="en-US" dirty="0" smtClean="0"/>
              <a:t>fluid level in power </a:t>
            </a:r>
            <a:r>
              <a:rPr lang="en-US" dirty="0"/>
              <a:t>steering </a:t>
            </a:r>
            <a:r>
              <a:rPr lang="en-US" dirty="0" smtClean="0"/>
              <a:t>pump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Low fluid </a:t>
            </a:r>
            <a:r>
              <a:rPr lang="en-US" dirty="0"/>
              <a:t>level </a:t>
            </a:r>
            <a:r>
              <a:rPr lang="en-US" dirty="0" smtClean="0"/>
              <a:t>can prevent </a:t>
            </a:r>
            <a:r>
              <a:rPr lang="en-US" dirty="0"/>
              <a:t>hydro-boost </a:t>
            </a:r>
            <a:r>
              <a:rPr lang="en-US" dirty="0" smtClean="0"/>
              <a:t>operation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Faulty </a:t>
            </a:r>
            <a:r>
              <a:rPr lang="en-US" dirty="0"/>
              <a:t>master cylinder usually leaks </a:t>
            </a:r>
            <a:r>
              <a:rPr lang="en-US" dirty="0" smtClean="0"/>
              <a:t>fluid past rear </a:t>
            </a:r>
            <a:r>
              <a:rPr lang="en-US" dirty="0"/>
              <a:t>piston </a:t>
            </a:r>
            <a:r>
              <a:rPr lang="en-US" dirty="0" smtClean="0"/>
              <a:t>or leaks internally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fluid is leaking past rear piston, </a:t>
            </a: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should </a:t>
            </a:r>
            <a:r>
              <a:rPr lang="en-US" dirty="0" smtClean="0"/>
              <a:t>find brake fluid </a:t>
            </a:r>
            <a:r>
              <a:rPr lang="en-US" dirty="0"/>
              <a:t>in </a:t>
            </a:r>
            <a:r>
              <a:rPr lang="en-US" dirty="0" smtClean="0"/>
              <a:t>rear </a:t>
            </a:r>
            <a:r>
              <a:rPr lang="en-US" dirty="0"/>
              <a:t>boot or on </a:t>
            </a:r>
            <a:r>
              <a:rPr lang="en-US" dirty="0" smtClean="0"/>
              <a:t>firewall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leak </a:t>
            </a:r>
            <a:r>
              <a:rPr lang="en-US" dirty="0"/>
              <a:t>is </a:t>
            </a:r>
            <a:r>
              <a:rPr lang="en-US" dirty="0" smtClean="0"/>
              <a:t>internal, brake </a:t>
            </a:r>
            <a:r>
              <a:rPr lang="en-US" dirty="0"/>
              <a:t>pedal will slowly sink </a:t>
            </a:r>
            <a:r>
              <a:rPr lang="en-US" dirty="0" smtClean="0"/>
              <a:t>to floor </a:t>
            </a:r>
            <a:r>
              <a:rPr lang="en-US" dirty="0"/>
              <a:t>as pressure is </a:t>
            </a:r>
            <a:r>
              <a:rPr lang="en-US" dirty="0" smtClean="0"/>
              <a:t>applied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Removal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brake lines </a:t>
            </a:r>
            <a:r>
              <a:rPr lang="en-US" dirty="0"/>
              <a:t>from </a:t>
            </a:r>
            <a:r>
              <a:rPr lang="en-US" dirty="0" smtClean="0"/>
              <a:t>master </a:t>
            </a:r>
            <a:r>
              <a:rPr lang="en-US" dirty="0"/>
              <a:t>cylinder </a:t>
            </a:r>
            <a:r>
              <a:rPr lang="en-US" dirty="0" smtClean="0"/>
              <a:t>with tubing wrench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master </a:t>
            </a:r>
            <a:r>
              <a:rPr lang="en-US" dirty="0"/>
              <a:t>cylinder from </a:t>
            </a:r>
            <a:r>
              <a:rPr lang="en-US" dirty="0" smtClean="0"/>
              <a:t>brake booster </a:t>
            </a:r>
            <a:r>
              <a:rPr lang="en-US" dirty="0"/>
              <a:t>or </a:t>
            </a:r>
            <a:r>
              <a:rPr lang="en-US" dirty="0" smtClean="0"/>
              <a:t>firewall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Sometimes</a:t>
            </a:r>
            <a:r>
              <a:rPr lang="en-US" dirty="0"/>
              <a:t>, </a:t>
            </a:r>
            <a:r>
              <a:rPr lang="en-US" dirty="0" smtClean="0"/>
              <a:t>push </a:t>
            </a:r>
            <a:r>
              <a:rPr lang="en-US" dirty="0"/>
              <a:t>rod </a:t>
            </a:r>
            <a:r>
              <a:rPr lang="en-US" dirty="0" smtClean="0"/>
              <a:t>must be </a:t>
            </a:r>
            <a:r>
              <a:rPr lang="en-US" dirty="0"/>
              <a:t>disconnected from </a:t>
            </a:r>
            <a:r>
              <a:rPr lang="en-US" dirty="0" smtClean="0"/>
              <a:t>brake </a:t>
            </a:r>
            <a:r>
              <a:rPr lang="en-US" dirty="0"/>
              <a:t>pedal </a:t>
            </a:r>
            <a:r>
              <a:rPr lang="en-US" dirty="0" smtClean="0"/>
              <a:t>assembly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Rebuild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Many shops simply replace </a:t>
            </a:r>
            <a:r>
              <a:rPr lang="en-US" dirty="0" smtClean="0"/>
              <a:t>faulty </a:t>
            </a:r>
            <a:r>
              <a:rPr lang="en-US" dirty="0"/>
              <a:t>master </a:t>
            </a:r>
            <a:r>
              <a:rPr lang="en-US" dirty="0" smtClean="0"/>
              <a:t>cylinder with new </a:t>
            </a:r>
            <a:r>
              <a:rPr lang="en-US" dirty="0"/>
              <a:t>or factory rebuilt </a:t>
            </a:r>
            <a:r>
              <a:rPr lang="en-US" dirty="0" smtClean="0"/>
              <a:t>unit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To </a:t>
            </a:r>
            <a:r>
              <a:rPr lang="en-US" dirty="0" smtClean="0"/>
              <a:t>rebuild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Drain fluid from reservoir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Completely </a:t>
            </a:r>
            <a:r>
              <a:rPr lang="en-US" dirty="0"/>
              <a:t>disassemble </a:t>
            </a:r>
            <a:r>
              <a:rPr lang="en-US" dirty="0" smtClean="0"/>
              <a:t>unit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Hone cylinder </a:t>
            </a:r>
            <a:r>
              <a:rPr lang="en-US" dirty="0"/>
              <a:t>and replace </a:t>
            </a:r>
            <a:r>
              <a:rPr lang="en-US" dirty="0" smtClean="0"/>
              <a:t>piston cups </a:t>
            </a:r>
            <a:r>
              <a:rPr lang="en-US" dirty="0"/>
              <a:t>and </a:t>
            </a:r>
            <a:r>
              <a:rPr lang="en-US" dirty="0" smtClean="0"/>
              <a:t>valves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parts </a:t>
            </a:r>
            <a:r>
              <a:rPr lang="en-US" dirty="0"/>
              <a:t>in brake </a:t>
            </a:r>
            <a:r>
              <a:rPr lang="en-US" dirty="0" smtClean="0"/>
              <a:t>fluid before reassembly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Rebuild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After cleaning, measure </a:t>
            </a:r>
            <a:r>
              <a:rPr lang="en-US" dirty="0" smtClean="0"/>
              <a:t>piston-to-cylinder clearance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Cylinder must </a:t>
            </a:r>
            <a:r>
              <a:rPr lang="en-US" dirty="0"/>
              <a:t>not be tapered or worn beyond </a:t>
            </a:r>
            <a:r>
              <a:rPr lang="en-US" dirty="0" smtClean="0"/>
              <a:t>specifications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sure cylinder </a:t>
            </a:r>
            <a:r>
              <a:rPr lang="en-US" dirty="0"/>
              <a:t>is not corroded</a:t>
            </a:r>
            <a:r>
              <a:rPr lang="en-US" dirty="0" smtClean="0"/>
              <a:t>, pitted</a:t>
            </a:r>
            <a:r>
              <a:rPr lang="en-US" dirty="0"/>
              <a:t>, or </a:t>
            </a:r>
            <a:r>
              <a:rPr lang="en-US" dirty="0" smtClean="0"/>
              <a:t>scored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master cylinder if cylinder is not in perfect condition after honing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Bench Bleeding a Master Cylinder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Bench bleeding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Removes </a:t>
            </a:r>
            <a:r>
              <a:rPr lang="en-US" dirty="0"/>
              <a:t>air from inside </a:t>
            </a:r>
            <a:r>
              <a:rPr lang="en-US" dirty="0" smtClean="0"/>
              <a:t>master 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Mount </a:t>
            </a:r>
            <a:r>
              <a:rPr lang="en-US" dirty="0" smtClean="0"/>
              <a:t>master </a:t>
            </a:r>
            <a:r>
              <a:rPr lang="en-US" dirty="0"/>
              <a:t>cylinder in </a:t>
            </a:r>
            <a:r>
              <a:rPr lang="en-US" dirty="0" smtClean="0"/>
              <a:t>vise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short sections </a:t>
            </a:r>
            <a:r>
              <a:rPr lang="en-US" dirty="0"/>
              <a:t>of brake line and bend them into </a:t>
            </a:r>
            <a:r>
              <a:rPr lang="en-US" dirty="0" smtClean="0"/>
              <a:t>each reservoir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Fill reservoirs </a:t>
            </a:r>
            <a:r>
              <a:rPr lang="en-US" dirty="0"/>
              <a:t>with approved </a:t>
            </a:r>
            <a:r>
              <a:rPr lang="en-US" dirty="0" smtClean="0"/>
              <a:t>brake fluid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Pump piston </a:t>
            </a:r>
            <a:r>
              <a:rPr lang="en-US" dirty="0"/>
              <a:t>in and out by </a:t>
            </a:r>
            <a:r>
              <a:rPr lang="en-US" dirty="0" smtClean="0"/>
              <a:t>hand until </a:t>
            </a:r>
            <a:r>
              <a:rPr lang="en-US" dirty="0"/>
              <a:t>air bubbles no longer form in </a:t>
            </a:r>
            <a:r>
              <a:rPr lang="en-US" dirty="0" smtClean="0"/>
              <a:t>fluid</a:t>
            </a: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Installing a Master Cylinder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reservoir cover </a:t>
            </a:r>
            <a:r>
              <a:rPr lang="en-US" dirty="0"/>
              <a:t>after bench </a:t>
            </a:r>
            <a:r>
              <a:rPr lang="en-US" dirty="0" smtClean="0"/>
              <a:t>bleeding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Bolt master cylinder to firewall </a:t>
            </a:r>
            <a:r>
              <a:rPr lang="en-US" dirty="0"/>
              <a:t>or </a:t>
            </a:r>
            <a:r>
              <a:rPr lang="en-US" dirty="0" smtClean="0"/>
              <a:t>booster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adjustment of push rod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Lightly screw brake </a:t>
            </a:r>
            <a:r>
              <a:rPr lang="en-US" dirty="0"/>
              <a:t>lines into </a:t>
            </a:r>
            <a:r>
              <a:rPr lang="en-US" dirty="0" smtClean="0"/>
              <a:t>master cylinder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Bleed 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Tighten </a:t>
            </a:r>
            <a:r>
              <a:rPr lang="en-US" dirty="0" smtClean="0"/>
              <a:t>brake </a:t>
            </a:r>
            <a:r>
              <a:rPr lang="en-US" dirty="0"/>
              <a:t>line </a:t>
            </a:r>
            <a:r>
              <a:rPr lang="en-US" dirty="0" smtClean="0"/>
              <a:t>fittings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Top </a:t>
            </a:r>
            <a:r>
              <a:rPr lang="en-US" dirty="0"/>
              <a:t>off </a:t>
            </a:r>
            <a:r>
              <a:rPr lang="en-US" dirty="0" smtClean="0"/>
              <a:t>reservoir and </a:t>
            </a:r>
            <a:r>
              <a:rPr lang="en-US" dirty="0"/>
              <a:t>check brake pedal </a:t>
            </a:r>
            <a:r>
              <a:rPr lang="en-US" dirty="0" smtClean="0"/>
              <a:t>feel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Bleeding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system must be free of air to </a:t>
            </a:r>
            <a:r>
              <a:rPr lang="en-US" dirty="0" smtClean="0"/>
              <a:t>function properly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</a:t>
            </a:r>
            <a:r>
              <a:rPr lang="en-US" dirty="0"/>
              <a:t>in </a:t>
            </a:r>
            <a:r>
              <a:rPr lang="en-US" dirty="0" smtClean="0"/>
              <a:t>system </a:t>
            </a:r>
            <a:r>
              <a:rPr lang="en-US" dirty="0"/>
              <a:t>will compress, causing </a:t>
            </a:r>
            <a:r>
              <a:rPr lang="en-US" dirty="0" smtClean="0"/>
              <a:t>spongy </a:t>
            </a:r>
            <a:r>
              <a:rPr lang="en-US" dirty="0"/>
              <a:t>brake </a:t>
            </a:r>
            <a:r>
              <a:rPr lang="en-US" dirty="0" smtClean="0"/>
              <a:t>pedal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Brake system bleeding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Involves use </a:t>
            </a:r>
            <a:r>
              <a:rPr lang="en-US" dirty="0"/>
              <a:t>of </a:t>
            </a:r>
            <a:r>
              <a:rPr lang="en-US" dirty="0" smtClean="0"/>
              <a:t>fluid pressure </a:t>
            </a:r>
            <a:r>
              <a:rPr lang="en-US" dirty="0"/>
              <a:t>to force air out of </a:t>
            </a:r>
            <a:r>
              <a:rPr lang="en-US" dirty="0" smtClean="0"/>
              <a:t>brake </a:t>
            </a:r>
            <a:r>
              <a:rPr lang="en-US" dirty="0"/>
              <a:t>line </a:t>
            </a:r>
            <a:r>
              <a:rPr lang="en-US" dirty="0" smtClean="0"/>
              <a:t>connections or </a:t>
            </a:r>
            <a:r>
              <a:rPr lang="en-US" dirty="0"/>
              <a:t>wheel cylinder bleeder </a:t>
            </a:r>
            <a:r>
              <a:rPr lang="en-US" dirty="0" smtClean="0"/>
              <a:t>screws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Bleeding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Attach </a:t>
            </a:r>
            <a:r>
              <a:rPr lang="en-US" dirty="0"/>
              <a:t>one end of a hose to </a:t>
            </a:r>
            <a:r>
              <a:rPr lang="en-US" dirty="0" smtClean="0"/>
              <a:t>bleeder screw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other </a:t>
            </a:r>
            <a:r>
              <a:rPr lang="en-US" dirty="0"/>
              <a:t>end of </a:t>
            </a:r>
            <a:r>
              <a:rPr lang="en-US" dirty="0" smtClean="0"/>
              <a:t>hose </a:t>
            </a:r>
            <a:r>
              <a:rPr lang="en-US" dirty="0"/>
              <a:t>in </a:t>
            </a:r>
            <a:r>
              <a:rPr lang="en-US" dirty="0" smtClean="0"/>
              <a:t>jar partially filled </a:t>
            </a:r>
            <a:r>
              <a:rPr lang="en-US" dirty="0"/>
              <a:t>with clean brake </a:t>
            </a:r>
            <a:r>
              <a:rPr lang="en-US" dirty="0" smtClean="0"/>
              <a:t>fluid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end </a:t>
            </a:r>
            <a:r>
              <a:rPr lang="en-US" dirty="0"/>
              <a:t>of </a:t>
            </a:r>
            <a:r>
              <a:rPr lang="en-US" dirty="0" smtClean="0"/>
              <a:t>hose </a:t>
            </a:r>
            <a:r>
              <a:rPr lang="en-US" dirty="0"/>
              <a:t>is </a:t>
            </a:r>
            <a:r>
              <a:rPr lang="en-US" dirty="0" smtClean="0"/>
              <a:t>submersed in fluid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Have </a:t>
            </a:r>
            <a:r>
              <a:rPr lang="en-US" dirty="0"/>
              <a:t>another technician gently </a:t>
            </a:r>
            <a:r>
              <a:rPr lang="en-US" dirty="0" smtClean="0"/>
              <a:t>depress brake pedal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Bleeding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Open </a:t>
            </a:r>
            <a:r>
              <a:rPr lang="en-US" dirty="0" smtClean="0"/>
              <a:t>bleeder </a:t>
            </a:r>
            <a:r>
              <a:rPr lang="en-US" dirty="0"/>
              <a:t>screw or </a:t>
            </a:r>
            <a:r>
              <a:rPr lang="en-US" dirty="0" smtClean="0"/>
              <a:t>fitting on caliper </a:t>
            </a:r>
            <a:r>
              <a:rPr lang="en-US" dirty="0"/>
              <a:t>or wheel cylinder </a:t>
            </a:r>
            <a:r>
              <a:rPr lang="en-US" dirty="0" smtClean="0"/>
              <a:t>while watching </a:t>
            </a:r>
            <a:r>
              <a:rPr lang="en-US" dirty="0"/>
              <a:t>for air bubbles at </a:t>
            </a:r>
            <a:r>
              <a:rPr lang="en-US" dirty="0" smtClean="0"/>
              <a:t>hose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Close bleeder </a:t>
            </a:r>
            <a:r>
              <a:rPr lang="en-US" dirty="0"/>
              <a:t>screw or </a:t>
            </a:r>
            <a:r>
              <a:rPr lang="en-US" dirty="0" smtClean="0"/>
              <a:t>fitting and tell helper </a:t>
            </a:r>
            <a:r>
              <a:rPr lang="en-US" dirty="0"/>
              <a:t>to release </a:t>
            </a:r>
            <a:r>
              <a:rPr lang="en-US" dirty="0" smtClean="0"/>
              <a:t>brake pedal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Repeat </a:t>
            </a:r>
            <a:r>
              <a:rPr lang="en-US" dirty="0"/>
              <a:t>steps 3–5 until </a:t>
            </a:r>
            <a:r>
              <a:rPr lang="en-US" dirty="0" smtClean="0"/>
              <a:t>no air bubbles come </a:t>
            </a:r>
            <a:r>
              <a:rPr lang="en-US" dirty="0"/>
              <a:t>out of </a:t>
            </a:r>
            <a:r>
              <a:rPr lang="en-US" dirty="0" smtClean="0"/>
              <a:t>hose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</a:t>
            </a:r>
            <a:r>
              <a:rPr lang="en-US" dirty="0"/>
              <a:t>this operation on </a:t>
            </a:r>
            <a:r>
              <a:rPr lang="en-US" dirty="0" smtClean="0"/>
              <a:t>other wheel </a:t>
            </a:r>
            <a:r>
              <a:rPr lang="en-US" dirty="0"/>
              <a:t>brake assemblies or at </a:t>
            </a:r>
            <a:r>
              <a:rPr lang="en-US" dirty="0" smtClean="0"/>
              <a:t>brake line connections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Pressure Bleeding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Done </a:t>
            </a:r>
            <a:r>
              <a:rPr lang="en-US" dirty="0"/>
              <a:t>using </a:t>
            </a:r>
            <a:r>
              <a:rPr lang="en-US" dirty="0" smtClean="0"/>
              <a:t>pressure </a:t>
            </a:r>
            <a:r>
              <a:rPr lang="en-US" dirty="0"/>
              <a:t>bleeder tank, which contains brake </a:t>
            </a:r>
            <a:r>
              <a:rPr lang="en-US" dirty="0" smtClean="0"/>
              <a:t>fluid under 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Special </a:t>
            </a:r>
            <a:r>
              <a:rPr lang="en-US" dirty="0"/>
              <a:t>adapter is installed over </a:t>
            </a:r>
            <a:r>
              <a:rPr lang="en-US" dirty="0" smtClean="0"/>
              <a:t>master cylinder reservoir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Pressure </a:t>
            </a:r>
            <a:r>
              <a:rPr lang="en-US" dirty="0"/>
              <a:t>hose connects </a:t>
            </a:r>
            <a:r>
              <a:rPr lang="en-US" dirty="0" smtClean="0"/>
              <a:t>master cylinder </a:t>
            </a:r>
            <a:r>
              <a:rPr lang="en-US" dirty="0"/>
              <a:t>and </a:t>
            </a:r>
            <a:r>
              <a:rPr lang="en-US" dirty="0" smtClean="0"/>
              <a:t>pressure tank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Valve </a:t>
            </a:r>
            <a:r>
              <a:rPr lang="en-US" dirty="0"/>
              <a:t>in </a:t>
            </a:r>
            <a:r>
              <a:rPr lang="en-US" dirty="0" smtClean="0"/>
              <a:t>hose controls flow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Pressure Bleeding (Cont.)</a:t>
            </a:r>
          </a:p>
        </p:txBody>
      </p:sp>
      <p:pic>
        <p:nvPicPr>
          <p:cNvPr id="65539" name="Content Placeholder 3" descr="82-0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838" y="1539875"/>
            <a:ext cx="7927975" cy="5059363"/>
          </a:xfrm>
        </p:spPr>
      </p:pic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390525" y="6445250"/>
            <a:ext cx="19161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(Bendix and 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Flushing a Brake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system </a:t>
            </a:r>
            <a:r>
              <a:rPr lang="en-US" dirty="0" smtClean="0"/>
              <a:t>flushing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Done </a:t>
            </a:r>
            <a:r>
              <a:rPr lang="en-US" dirty="0"/>
              <a:t>by pressure </a:t>
            </a:r>
            <a:r>
              <a:rPr lang="en-US" dirty="0" smtClean="0"/>
              <a:t>bleeding all old fluid </a:t>
            </a:r>
            <a:r>
              <a:rPr lang="en-US" dirty="0"/>
              <a:t>out of </a:t>
            </a:r>
            <a:r>
              <a:rPr lang="en-US" dirty="0" smtClean="0"/>
              <a:t>system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Needed </a:t>
            </a:r>
            <a:r>
              <a:rPr lang="en-US" dirty="0"/>
              <a:t>when </a:t>
            </a:r>
            <a:r>
              <a:rPr lang="en-US" dirty="0" smtClean="0"/>
              <a:t>brake fluid </a:t>
            </a:r>
            <a:r>
              <a:rPr lang="en-US" dirty="0"/>
              <a:t>is </a:t>
            </a:r>
            <a:r>
              <a:rPr lang="en-US" dirty="0" smtClean="0"/>
              <a:t>contaminated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Filled with </a:t>
            </a:r>
            <a:r>
              <a:rPr lang="en-US" dirty="0"/>
              <a:t>dirt, rust, corrosion, oil, or </a:t>
            </a:r>
            <a:r>
              <a:rPr lang="en-US" dirty="0" smtClean="0"/>
              <a:t>water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Bleed each wheel </a:t>
            </a:r>
            <a:r>
              <a:rPr lang="en-US" dirty="0"/>
              <a:t>cylinder until clean </a:t>
            </a:r>
            <a:r>
              <a:rPr lang="en-US" dirty="0" smtClean="0"/>
              <a:t>fluid flows </a:t>
            </a:r>
            <a:r>
              <a:rPr lang="en-US" dirty="0"/>
              <a:t>from </a:t>
            </a:r>
            <a:r>
              <a:rPr lang="en-US" dirty="0" smtClean="0"/>
              <a:t>bleeder </a:t>
            </a:r>
            <a:r>
              <a:rPr lang="en-US" dirty="0"/>
              <a:t>screw or </a:t>
            </a:r>
            <a:r>
              <a:rPr lang="en-US" dirty="0" smtClean="0"/>
              <a:t>fitting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Line and Hose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lines and hoses can become damaged </a:t>
            </a:r>
            <a:r>
              <a:rPr lang="en-US" dirty="0" smtClean="0"/>
              <a:t>or deteriorated </a:t>
            </a:r>
            <a:r>
              <a:rPr lang="en-US" dirty="0"/>
              <a:t>after prolonged </a:t>
            </a:r>
            <a:r>
              <a:rPr lang="en-US" dirty="0" smtClean="0"/>
              <a:t>service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replacing brake </a:t>
            </a:r>
            <a:r>
              <a:rPr lang="en-US" dirty="0"/>
              <a:t>line, use approved double-wall steel </a:t>
            </a:r>
            <a:r>
              <a:rPr lang="en-US" dirty="0" smtClean="0"/>
              <a:t>tubing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Brake lines normally use double-lap </a:t>
            </a:r>
            <a:r>
              <a:rPr lang="en-US" dirty="0" smtClean="0"/>
              <a:t>flares</a:t>
            </a:r>
            <a:endParaRPr lang="en-US" dirty="0"/>
          </a:p>
        </p:txBody>
      </p:sp>
      <p:pic>
        <p:nvPicPr>
          <p:cNvPr id="67588" name="Picture 4" descr="82-1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038" y="1606550"/>
            <a:ext cx="427990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6334125" y="6315075"/>
            <a:ext cx="2809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(Bendix and Snap-on Tool Corp.)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Service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Typically involves four </a:t>
            </a:r>
            <a:r>
              <a:rPr lang="en-US" dirty="0"/>
              <a:t>major </a:t>
            </a:r>
            <a:r>
              <a:rPr lang="en-US" dirty="0" smtClean="0"/>
              <a:t>operations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Replacing </a:t>
            </a:r>
            <a:r>
              <a:rPr lang="en-US" dirty="0"/>
              <a:t>worn brake </a:t>
            </a:r>
            <a:r>
              <a:rPr lang="en-US" dirty="0" smtClean="0"/>
              <a:t>pads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Rebuilding caliper assembly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Turning </a:t>
            </a:r>
            <a:r>
              <a:rPr lang="en-US" dirty="0"/>
              <a:t>(machining) </a:t>
            </a:r>
            <a:r>
              <a:rPr lang="en-US" dirty="0" smtClean="0"/>
              <a:t>brake discs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Bleeding 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Brake Pads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replace worn brake pads in </a:t>
            </a:r>
            <a:r>
              <a:rPr lang="en-US" dirty="0" smtClean="0"/>
              <a:t>floating caliper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Loosen wheel </a:t>
            </a:r>
            <a:r>
              <a:rPr lang="en-US" dirty="0"/>
              <a:t>lug </a:t>
            </a:r>
            <a:r>
              <a:rPr lang="en-US" dirty="0" smtClean="0"/>
              <a:t>nuts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vehicle </a:t>
            </a:r>
            <a:r>
              <a:rPr lang="en-US" dirty="0"/>
              <a:t>on jack stands </a:t>
            </a:r>
            <a:r>
              <a:rPr lang="en-US" dirty="0" smtClean="0"/>
              <a:t>or secure </a:t>
            </a:r>
            <a:r>
              <a:rPr lang="en-US" dirty="0"/>
              <a:t>it on </a:t>
            </a:r>
            <a:r>
              <a:rPr lang="en-US" dirty="0" smtClean="0"/>
              <a:t>lift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impact </a:t>
            </a:r>
            <a:r>
              <a:rPr lang="en-US" dirty="0"/>
              <a:t>wrench and socket </a:t>
            </a:r>
            <a:r>
              <a:rPr lang="en-US" dirty="0" smtClean="0"/>
              <a:t>to remove tire-and-wheel assemblies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large </a:t>
            </a:r>
            <a:r>
              <a:rPr lang="en-US" dirty="0"/>
              <a:t>C-clamp or caliper tool </a:t>
            </a:r>
            <a:r>
              <a:rPr lang="en-US" dirty="0" smtClean="0"/>
              <a:t>to push </a:t>
            </a:r>
            <a:r>
              <a:rPr lang="en-US" dirty="0"/>
              <a:t>each piston back into its </a:t>
            </a:r>
            <a:r>
              <a:rPr lang="en-US" dirty="0" smtClean="0"/>
              <a:t>cylinder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Brake Pads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calipers and slide them off brake discs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Hang calipers with piece of wire if not being removed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old </a:t>
            </a:r>
            <a:r>
              <a:rPr lang="en-US" dirty="0"/>
              <a:t>brake pads from </a:t>
            </a:r>
            <a:r>
              <a:rPr lang="en-US" dirty="0" smtClean="0"/>
              <a:t>calipers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</a:t>
            </a:r>
            <a:r>
              <a:rPr lang="en-US" dirty="0"/>
              <a:t>anti-rattle clips on </a:t>
            </a:r>
            <a:r>
              <a:rPr lang="en-US" dirty="0" smtClean="0"/>
              <a:t>new pads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Fit </a:t>
            </a:r>
            <a:r>
              <a:rPr lang="en-US" dirty="0" smtClean="0"/>
              <a:t>new </a:t>
            </a:r>
            <a:r>
              <a:rPr lang="en-US" dirty="0"/>
              <a:t>pads into </a:t>
            </a:r>
            <a:r>
              <a:rPr lang="en-US" dirty="0" smtClean="0"/>
              <a:t>calipers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Install </a:t>
            </a:r>
            <a:r>
              <a:rPr lang="en-US" dirty="0"/>
              <a:t>any retainer </a:t>
            </a:r>
            <a:r>
              <a:rPr lang="en-US" dirty="0" smtClean="0"/>
              <a:t>clips on brake </a:t>
            </a:r>
            <a:r>
              <a:rPr lang="en-US" dirty="0"/>
              <a:t>pads during </a:t>
            </a:r>
            <a:r>
              <a:rPr lang="en-US" dirty="0" smtClean="0"/>
              <a:t>installation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Brake Pads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 their pistons fully </a:t>
            </a:r>
            <a:r>
              <a:rPr lang="en-US" dirty="0" smtClean="0"/>
              <a:t>retracted, </a:t>
            </a:r>
            <a:r>
              <a:rPr lang="en-US" dirty="0"/>
              <a:t>slide </a:t>
            </a:r>
            <a:r>
              <a:rPr lang="en-US" dirty="0" smtClean="0"/>
              <a:t>caliper assemblies </a:t>
            </a:r>
            <a:r>
              <a:rPr lang="en-US" dirty="0"/>
              <a:t>down over </a:t>
            </a:r>
            <a:r>
              <a:rPr lang="en-US" dirty="0" smtClean="0"/>
              <a:t>brake discs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Assemble caliper </a:t>
            </a:r>
            <a:r>
              <a:rPr lang="en-US" dirty="0"/>
              <a:t>mounting </a:t>
            </a:r>
            <a:r>
              <a:rPr lang="en-US" dirty="0" smtClean="0"/>
              <a:t>hardware in </a:t>
            </a:r>
            <a:r>
              <a:rPr lang="en-US" dirty="0"/>
              <a:t>reverse order of </a:t>
            </a:r>
            <a:r>
              <a:rPr lang="en-US" dirty="0" smtClean="0"/>
              <a:t>disassembly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torque </a:t>
            </a:r>
            <a:r>
              <a:rPr lang="en-US" dirty="0"/>
              <a:t>wrench to make sure </a:t>
            </a:r>
            <a:r>
              <a:rPr lang="en-US" dirty="0" smtClean="0"/>
              <a:t>all bolts </a:t>
            </a:r>
            <a:r>
              <a:rPr lang="en-US" dirty="0"/>
              <a:t>are </a:t>
            </a:r>
            <a:r>
              <a:rPr lang="en-US" dirty="0" err="1"/>
              <a:t>torqued</a:t>
            </a:r>
            <a:r>
              <a:rPr lang="en-US" dirty="0"/>
              <a:t> </a:t>
            </a:r>
            <a:r>
              <a:rPr lang="en-US" dirty="0" smtClean="0"/>
              <a:t>properly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wheels </a:t>
            </a:r>
            <a:r>
              <a:rPr lang="en-US" dirty="0"/>
              <a:t>and torque </a:t>
            </a:r>
            <a:r>
              <a:rPr lang="en-US" dirty="0" smtClean="0"/>
              <a:t>lug nuts </a:t>
            </a:r>
            <a:r>
              <a:rPr lang="en-US" dirty="0"/>
              <a:t>or bolts to </a:t>
            </a:r>
            <a:r>
              <a:rPr lang="en-US" dirty="0" smtClean="0"/>
              <a:t>specifications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Test</a:t>
            </a:r>
            <a:r>
              <a:rPr lang="en-US" dirty="0"/>
              <a:t>-drive </a:t>
            </a:r>
            <a:r>
              <a:rPr lang="en-US" dirty="0" smtClean="0"/>
              <a:t>car </a:t>
            </a:r>
            <a:r>
              <a:rPr lang="en-US" dirty="0"/>
              <a:t>to verify </a:t>
            </a:r>
            <a:r>
              <a:rPr lang="en-US" dirty="0" smtClean="0"/>
              <a:t>repairs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Rebuilding a Caliper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caliper </a:t>
            </a:r>
            <a:r>
              <a:rPr lang="en-US" dirty="0"/>
              <a:t>piston is frozen, leaking, </a:t>
            </a:r>
            <a:r>
              <a:rPr lang="en-US" dirty="0" smtClean="0"/>
              <a:t>or has </a:t>
            </a:r>
            <a:r>
              <a:rPr lang="en-US" dirty="0"/>
              <a:t>extremely high mileage, </a:t>
            </a:r>
            <a:r>
              <a:rPr lang="en-US" dirty="0" smtClean="0"/>
              <a:t>rebuild or replace 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remove </a:t>
            </a:r>
            <a:r>
              <a:rPr lang="en-US" dirty="0" smtClean="0"/>
              <a:t>piston </a:t>
            </a:r>
            <a:r>
              <a:rPr lang="en-US" dirty="0"/>
              <a:t>from </a:t>
            </a:r>
            <a:r>
              <a:rPr lang="en-US" dirty="0" smtClean="0"/>
              <a:t>caliper, apply just enough </a:t>
            </a:r>
            <a:r>
              <a:rPr lang="en-US" dirty="0"/>
              <a:t>air pressure in </a:t>
            </a:r>
            <a:r>
              <a:rPr lang="en-US" dirty="0" smtClean="0"/>
              <a:t>hose fitting </a:t>
            </a:r>
            <a:r>
              <a:rPr lang="en-US" dirty="0"/>
              <a:t>hole to </a:t>
            </a:r>
            <a:r>
              <a:rPr lang="en-US" dirty="0" smtClean="0"/>
              <a:t>push piston </a:t>
            </a:r>
            <a:r>
              <a:rPr lang="en-US" dirty="0"/>
              <a:t>out of its </a:t>
            </a:r>
            <a:r>
              <a:rPr lang="en-US" dirty="0" smtClean="0"/>
              <a:t>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piston removal, pry old dust boot and seal out of caliper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Rebuilding a Caliper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 caliper </a:t>
            </a:r>
            <a:r>
              <a:rPr lang="en-US" dirty="0"/>
              <a:t>cylinder wall for wear, scoring</a:t>
            </a:r>
            <a:r>
              <a:rPr lang="en-US" dirty="0" smtClean="0"/>
              <a:t>, or pitting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Clean up light </a:t>
            </a:r>
            <a:r>
              <a:rPr lang="en-US" dirty="0"/>
              <a:t>surface imperfections </a:t>
            </a:r>
            <a:r>
              <a:rPr lang="en-US" dirty="0" smtClean="0"/>
              <a:t>with cylinder hone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piston </a:t>
            </a:r>
            <a:r>
              <a:rPr lang="en-US" dirty="0"/>
              <a:t>for wear or </a:t>
            </a:r>
            <a:r>
              <a:rPr lang="en-US" dirty="0" smtClean="0"/>
              <a:t>damage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Replace if damaged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all caliper parts with approved cleaner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Wipe parts clean and coat them with brake fluid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Rebuilding a Caliper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Assemble caliper </a:t>
            </a:r>
            <a:r>
              <a:rPr lang="en-US" dirty="0"/>
              <a:t>in </a:t>
            </a:r>
            <a:r>
              <a:rPr lang="en-US" dirty="0" smtClean="0"/>
              <a:t>reverse </a:t>
            </a:r>
            <a:r>
              <a:rPr lang="en-US" dirty="0"/>
              <a:t>order of </a:t>
            </a:r>
            <a:r>
              <a:rPr lang="en-US" dirty="0" smtClean="0"/>
              <a:t>disassembly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Work new </a:t>
            </a:r>
            <a:r>
              <a:rPr lang="en-US" dirty="0"/>
              <a:t>seal into </a:t>
            </a:r>
            <a:r>
              <a:rPr lang="en-US" dirty="0" smtClean="0"/>
              <a:t>cylinder bore </a:t>
            </a:r>
            <a:r>
              <a:rPr lang="en-US" dirty="0"/>
              <a:t>groove with your </a:t>
            </a:r>
            <a:r>
              <a:rPr lang="en-US" dirty="0" smtClean="0"/>
              <a:t>fingers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new boot in its groove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Coat piston with more brake fluid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Spread boot with your fingers and slide piston into cylinder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Disc (Rotor)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Automakers provide specifications </a:t>
            </a:r>
            <a:r>
              <a:rPr lang="en-US" dirty="0"/>
              <a:t>for maximum </a:t>
            </a:r>
            <a:r>
              <a:rPr lang="en-US" dirty="0" smtClean="0"/>
              <a:t>disc </a:t>
            </a:r>
            <a:r>
              <a:rPr lang="en-US" dirty="0" err="1" smtClean="0"/>
              <a:t>runout</a:t>
            </a:r>
            <a:r>
              <a:rPr lang="en-US" dirty="0" smtClean="0"/>
              <a:t> and </a:t>
            </a:r>
            <a:r>
              <a:rPr lang="en-US" dirty="0"/>
              <a:t>minimum disc </a:t>
            </a:r>
            <a:r>
              <a:rPr lang="en-US" dirty="0" smtClean="0"/>
              <a:t>thickness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disc must not be scored, cracked, or </a:t>
            </a:r>
            <a:r>
              <a:rPr lang="en-US" dirty="0" smtClean="0"/>
              <a:t>heat checked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Disc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disc </a:t>
            </a:r>
            <a:r>
              <a:rPr lang="en-US" dirty="0" err="1"/>
              <a:t>runout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Amount </a:t>
            </a:r>
            <a:r>
              <a:rPr lang="en-US" dirty="0"/>
              <a:t>of side-to-</a:t>
            </a:r>
            <a:r>
              <a:rPr lang="en-US" dirty="0" smtClean="0"/>
              <a:t>side movement </a:t>
            </a:r>
            <a:r>
              <a:rPr lang="en-US" dirty="0"/>
              <a:t>measured near </a:t>
            </a:r>
            <a:r>
              <a:rPr lang="en-US" dirty="0" smtClean="0"/>
              <a:t>outer </a:t>
            </a:r>
            <a:r>
              <a:rPr lang="en-US" dirty="0"/>
              <a:t>edge of </a:t>
            </a:r>
            <a:r>
              <a:rPr lang="en-US" dirty="0" smtClean="0"/>
              <a:t>disc’s </a:t>
            </a:r>
            <a:r>
              <a:rPr lang="en-US" dirty="0"/>
              <a:t>friction </a:t>
            </a:r>
            <a:r>
              <a:rPr lang="en-US" dirty="0" smtClean="0"/>
              <a:t>surface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Dial </a:t>
            </a:r>
            <a:r>
              <a:rPr lang="en-US" dirty="0"/>
              <a:t>indicator </a:t>
            </a:r>
            <a:r>
              <a:rPr lang="en-US" dirty="0" smtClean="0"/>
              <a:t>used to measure </a:t>
            </a:r>
            <a:r>
              <a:rPr lang="en-US" dirty="0"/>
              <a:t>brake disc </a:t>
            </a:r>
            <a:r>
              <a:rPr lang="en-US" dirty="0" err="1" smtClean="0"/>
              <a:t>runout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Brake disc thickness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Measured </a:t>
            </a:r>
            <a:r>
              <a:rPr lang="en-US" dirty="0"/>
              <a:t>across </a:t>
            </a:r>
            <a:r>
              <a:rPr lang="en-US" dirty="0" smtClean="0"/>
              <a:t>two friction </a:t>
            </a:r>
            <a:r>
              <a:rPr lang="en-US" dirty="0"/>
              <a:t>surfaces in several </a:t>
            </a:r>
            <a:r>
              <a:rPr lang="en-US" dirty="0" smtClean="0"/>
              <a:t>locations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 </a:t>
            </a:r>
            <a:r>
              <a:rPr lang="en-US" dirty="0"/>
              <a:t>disc </a:t>
            </a:r>
            <a:r>
              <a:rPr lang="en-US" dirty="0" smtClean="0"/>
              <a:t>thickness with outside micrometer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Resurfacing a Brake Disc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disc resurfacing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Refers </a:t>
            </a:r>
            <a:r>
              <a:rPr lang="en-US" dirty="0"/>
              <a:t>to machining </a:t>
            </a:r>
            <a:r>
              <a:rPr lang="en-US" dirty="0" smtClean="0"/>
              <a:t>disc’s friction </a:t>
            </a:r>
            <a:r>
              <a:rPr lang="en-US" dirty="0"/>
              <a:t>surfaces on </a:t>
            </a:r>
            <a:r>
              <a:rPr lang="en-US" dirty="0" smtClean="0"/>
              <a:t>brake lathe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 resurfacing needed </a:t>
            </a:r>
            <a:r>
              <a:rPr lang="en-US" dirty="0"/>
              <a:t>to correct </a:t>
            </a:r>
            <a:r>
              <a:rPr lang="en-US" dirty="0" err="1"/>
              <a:t>runout</a:t>
            </a:r>
            <a:r>
              <a:rPr lang="en-US" dirty="0"/>
              <a:t>, </a:t>
            </a:r>
            <a:r>
              <a:rPr lang="en-US" dirty="0" smtClean="0"/>
              <a:t>thickness variation</a:t>
            </a:r>
            <a:r>
              <a:rPr lang="en-US" dirty="0"/>
              <a:t>, or </a:t>
            </a:r>
            <a:r>
              <a:rPr lang="en-US" dirty="0" smtClean="0"/>
              <a:t>scoring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Only machine disc </a:t>
            </a:r>
            <a:r>
              <a:rPr lang="en-US" dirty="0"/>
              <a:t>when </a:t>
            </a:r>
            <a:r>
              <a:rPr lang="en-US" dirty="0" smtClean="0"/>
              <a:t>absolutely necessary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Resurfacing a Brake Disc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</a:t>
            </a:r>
            <a:r>
              <a:rPr lang="en-US" dirty="0" smtClean="0"/>
              <a:t>resurface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Mount brake </a:t>
            </a:r>
            <a:r>
              <a:rPr lang="en-US" dirty="0"/>
              <a:t>disc on </a:t>
            </a:r>
            <a:r>
              <a:rPr lang="en-US" dirty="0" smtClean="0"/>
              <a:t>brake lathe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appropriate </a:t>
            </a:r>
            <a:r>
              <a:rPr lang="en-US" dirty="0"/>
              <a:t>spacers and </a:t>
            </a:r>
            <a:r>
              <a:rPr lang="en-US" dirty="0" smtClean="0"/>
              <a:t>cones to </a:t>
            </a:r>
            <a:r>
              <a:rPr lang="en-US" dirty="0"/>
              <a:t>position </a:t>
            </a:r>
            <a:r>
              <a:rPr lang="en-US" dirty="0" smtClean="0"/>
              <a:t>disc </a:t>
            </a:r>
            <a:r>
              <a:rPr lang="en-US" dirty="0"/>
              <a:t>true on </a:t>
            </a:r>
            <a:r>
              <a:rPr lang="en-US" dirty="0" smtClean="0"/>
              <a:t>machine’s arbor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 directions provided with brake lathe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large </a:t>
            </a:r>
            <a:r>
              <a:rPr lang="en-US" dirty="0"/>
              <a:t>shaft nut on </a:t>
            </a:r>
            <a:r>
              <a:rPr lang="en-US" dirty="0" smtClean="0"/>
              <a:t>machine </a:t>
            </a:r>
            <a:r>
              <a:rPr lang="en-US" dirty="0"/>
              <a:t>so </a:t>
            </a:r>
            <a:r>
              <a:rPr lang="en-US" dirty="0" smtClean="0"/>
              <a:t>brake </a:t>
            </a:r>
            <a:r>
              <a:rPr lang="en-US" dirty="0"/>
              <a:t>disc is held </a:t>
            </a:r>
            <a:r>
              <a:rPr lang="en-US" dirty="0" smtClean="0"/>
              <a:t>firmly on arbor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Resurfacing a Brake Disc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Wrap vibration damper around disc to prevent high-frequency vibration and squeal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While wearing eye protection, </a:t>
            </a:r>
            <a:r>
              <a:rPr lang="en-US" dirty="0" smtClean="0"/>
              <a:t>start machine </a:t>
            </a:r>
            <a:r>
              <a:rPr lang="en-US" dirty="0"/>
              <a:t>and adjust </a:t>
            </a:r>
            <a:r>
              <a:rPr lang="en-US" dirty="0" smtClean="0"/>
              <a:t>cutting tools </a:t>
            </a:r>
            <a:r>
              <a:rPr lang="en-US" dirty="0"/>
              <a:t>until they just contact </a:t>
            </a:r>
            <a:r>
              <a:rPr lang="en-US" dirty="0" smtClean="0"/>
              <a:t>friction surfaces </a:t>
            </a:r>
            <a:r>
              <a:rPr lang="en-US" dirty="0"/>
              <a:t>on </a:t>
            </a:r>
            <a:r>
              <a:rPr lang="en-US" dirty="0" smtClean="0"/>
              <a:t>disc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Engage auto feed mechanism to machine both smooth surfaces on disc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only enough metal to true disc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Resurfacing a Brake Disc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0530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Without touching </a:t>
            </a:r>
            <a:r>
              <a:rPr lang="en-US" dirty="0" smtClean="0"/>
              <a:t>machined surfaces with </a:t>
            </a:r>
            <a:r>
              <a:rPr lang="en-US" dirty="0"/>
              <a:t>your </a:t>
            </a:r>
            <a:r>
              <a:rPr lang="en-US" dirty="0" smtClean="0"/>
              <a:t>fingers</a:t>
            </a:r>
            <a:r>
              <a:rPr lang="en-US" dirty="0"/>
              <a:t>, remove </a:t>
            </a:r>
            <a:r>
              <a:rPr lang="en-US" dirty="0" smtClean="0"/>
              <a:t>disc </a:t>
            </a:r>
            <a:r>
              <a:rPr lang="en-US" dirty="0"/>
              <a:t>from </a:t>
            </a:r>
            <a:r>
              <a:rPr lang="en-US" dirty="0" smtClean="0"/>
              <a:t>lathe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Double</a:t>
            </a:r>
            <a:r>
              <a:rPr lang="en-US" dirty="0"/>
              <a:t>-check disc thickness and </a:t>
            </a:r>
            <a:r>
              <a:rPr lang="en-US" dirty="0" smtClean="0"/>
              <a:t>install disc </a:t>
            </a:r>
            <a:r>
              <a:rPr lang="en-US" dirty="0"/>
              <a:t>on </a:t>
            </a:r>
            <a:r>
              <a:rPr lang="en-US" dirty="0" smtClean="0"/>
              <a:t>vehicle.</a:t>
            </a:r>
            <a:endParaRPr lang="en-US" dirty="0"/>
          </a:p>
        </p:txBody>
      </p:sp>
      <p:pic>
        <p:nvPicPr>
          <p:cNvPr id="80900" name="Content Placeholder 5" descr="82-17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8900" y="1641475"/>
            <a:ext cx="3700463" cy="4900613"/>
          </a:xfrm>
        </p:spPr>
      </p:pic>
      <p:sp>
        <p:nvSpPr>
          <p:cNvPr id="80901" name="Rectangle 4"/>
          <p:cNvSpPr>
            <a:spLocks noChangeArrowheads="1"/>
          </p:cNvSpPr>
          <p:nvPr/>
        </p:nvSpPr>
        <p:spPr bwMode="auto">
          <a:xfrm>
            <a:off x="4225925" y="6234113"/>
            <a:ext cx="839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(Hunter)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On-Car Brake Lathes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45751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Some European and Asian front-wheel-</a:t>
            </a:r>
            <a:r>
              <a:rPr lang="en-US" dirty="0" smtClean="0"/>
              <a:t>drive vehicles </a:t>
            </a:r>
            <a:r>
              <a:rPr lang="en-US" dirty="0"/>
              <a:t>have brake discs that are </a:t>
            </a:r>
            <a:r>
              <a:rPr lang="en-US" dirty="0" smtClean="0"/>
              <a:t>difficult </a:t>
            </a:r>
            <a:r>
              <a:rPr lang="en-US" dirty="0"/>
              <a:t>to </a:t>
            </a:r>
            <a:r>
              <a:rPr lang="en-US" dirty="0" smtClean="0"/>
              <a:t>remove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With these vehicles, </a:t>
            </a:r>
            <a:r>
              <a:rPr lang="en-US" dirty="0" smtClean="0"/>
              <a:t>on-car </a:t>
            </a:r>
            <a:r>
              <a:rPr lang="en-US" dirty="0"/>
              <a:t>disc lathe </a:t>
            </a:r>
            <a:r>
              <a:rPr lang="en-US" dirty="0" smtClean="0"/>
              <a:t>is time-saver because you </a:t>
            </a:r>
            <a:r>
              <a:rPr lang="en-US" dirty="0"/>
              <a:t>do not have to remove </a:t>
            </a:r>
            <a:r>
              <a:rPr lang="en-US" dirty="0" smtClean="0"/>
              <a:t>disc </a:t>
            </a:r>
            <a:r>
              <a:rPr lang="en-US" dirty="0"/>
              <a:t>to machine </a:t>
            </a:r>
            <a:r>
              <a:rPr lang="en-US" dirty="0" smtClean="0"/>
              <a:t>it</a:t>
            </a:r>
            <a:endParaRPr lang="en-US" dirty="0"/>
          </a:p>
        </p:txBody>
      </p:sp>
      <p:sp>
        <p:nvSpPr>
          <p:cNvPr id="81925" name="Rectangle 7"/>
          <p:cNvSpPr>
            <a:spLocks noChangeArrowheads="1"/>
          </p:cNvSpPr>
          <p:nvPr/>
        </p:nvSpPr>
        <p:spPr bwMode="auto">
          <a:xfrm>
            <a:off x="7147049" y="6315273"/>
            <a:ext cx="18453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 dirty="0" smtClean="0">
                <a:latin typeface="Helvetica" pitchFamily="34" charset="0"/>
              </a:rPr>
              <a:t>(Hunter Engineering)</a:t>
            </a:r>
            <a:endParaRPr lang="en-US" altLang="en-US" sz="1400" dirty="0">
              <a:latin typeface="Helvetica" pitchFamily="34" charset="0"/>
            </a:endParaRPr>
          </a:p>
        </p:txBody>
      </p:sp>
      <p:pic>
        <p:nvPicPr>
          <p:cNvPr id="8" name="Picture 7" descr="81-21A copy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923" y="1665350"/>
            <a:ext cx="3477828" cy="463226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Reassembly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After installing </a:t>
            </a:r>
            <a:r>
              <a:rPr lang="en-US" dirty="0" smtClean="0"/>
              <a:t>brake </a:t>
            </a:r>
            <a:r>
              <a:rPr lang="en-US" dirty="0"/>
              <a:t>disc, </a:t>
            </a:r>
            <a:r>
              <a:rPr lang="en-US" dirty="0" smtClean="0"/>
              <a:t>fit caliper assembly </a:t>
            </a:r>
            <a:r>
              <a:rPr lang="en-US" dirty="0"/>
              <a:t>into </a:t>
            </a:r>
            <a:r>
              <a:rPr lang="en-US" dirty="0" smtClean="0"/>
              <a:t>place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new </a:t>
            </a:r>
            <a:r>
              <a:rPr lang="en-US" dirty="0"/>
              <a:t>pads </a:t>
            </a:r>
            <a:r>
              <a:rPr lang="en-US" dirty="0" smtClean="0"/>
              <a:t>are properly installed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 </a:t>
            </a:r>
            <a:r>
              <a:rPr lang="en-US" dirty="0"/>
              <a:t>some cases, high-</a:t>
            </a:r>
            <a:r>
              <a:rPr lang="en-US" dirty="0" smtClean="0"/>
              <a:t>temperature silicone </a:t>
            </a:r>
            <a:r>
              <a:rPr lang="en-US" dirty="0"/>
              <a:t>is used on </a:t>
            </a:r>
            <a:r>
              <a:rPr lang="en-US" dirty="0" smtClean="0"/>
              <a:t>backs </a:t>
            </a:r>
            <a:r>
              <a:rPr lang="en-US" dirty="0"/>
              <a:t>of </a:t>
            </a:r>
            <a:r>
              <a:rPr lang="en-US" dirty="0" smtClean="0"/>
              <a:t>pads </a:t>
            </a:r>
            <a:r>
              <a:rPr lang="en-US" dirty="0"/>
              <a:t>to help </a:t>
            </a:r>
            <a:r>
              <a:rPr lang="en-US" dirty="0" smtClean="0"/>
              <a:t>prevent brake </a:t>
            </a:r>
            <a:r>
              <a:rPr lang="en-US" dirty="0"/>
              <a:t>rattle and </a:t>
            </a:r>
            <a:r>
              <a:rPr lang="en-US" dirty="0" smtClean="0"/>
              <a:t>squeal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Apply small </a:t>
            </a:r>
            <a:r>
              <a:rPr lang="en-US" dirty="0"/>
              <a:t>amount of </a:t>
            </a:r>
            <a:r>
              <a:rPr lang="en-US" dirty="0" smtClean="0"/>
              <a:t>grease to caliper </a:t>
            </a:r>
            <a:r>
              <a:rPr lang="en-US" dirty="0"/>
              <a:t>mounting bolt </a:t>
            </a:r>
            <a:r>
              <a:rPr lang="en-US" dirty="0" smtClean="0"/>
              <a:t>threads if recommended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Torque all caliper </a:t>
            </a:r>
            <a:r>
              <a:rPr lang="en-US" dirty="0" smtClean="0"/>
              <a:t>fasteners to 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Reassembly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83971" name="Content Placeholder 3" descr="82-2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875" y="1647825"/>
            <a:ext cx="8640763" cy="4686300"/>
          </a:xfrm>
        </p:spPr>
      </p:pic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96875" y="6334125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Complete drum brake service typically </a:t>
            </a:r>
            <a:r>
              <a:rPr lang="en-US" dirty="0" smtClean="0"/>
              <a:t>involves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Removing </a:t>
            </a:r>
            <a:r>
              <a:rPr lang="en-US" dirty="0"/>
              <a:t>parts from </a:t>
            </a:r>
            <a:r>
              <a:rPr lang="en-US" dirty="0" smtClean="0"/>
              <a:t>backing plate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Cleaning </a:t>
            </a:r>
            <a:r>
              <a:rPr lang="en-US" dirty="0"/>
              <a:t>and inspecting </a:t>
            </a:r>
            <a:r>
              <a:rPr lang="en-US" dirty="0" smtClean="0"/>
              <a:t>parts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Replacing brake shoes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Replacing </a:t>
            </a:r>
            <a:r>
              <a:rPr lang="en-US" dirty="0"/>
              <a:t>or rebuilding </a:t>
            </a:r>
            <a:r>
              <a:rPr lang="en-US" dirty="0" smtClean="0"/>
              <a:t>wheel cylinders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Turning brake drums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Lubricating </a:t>
            </a:r>
            <a:r>
              <a:rPr lang="en-US" dirty="0"/>
              <a:t>and reassembling </a:t>
            </a:r>
            <a:r>
              <a:rPr lang="en-US" dirty="0" smtClean="0"/>
              <a:t>brake parts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Preadjusting</a:t>
            </a:r>
            <a:r>
              <a:rPr lang="en-US" dirty="0"/>
              <a:t>, bleeding, and testing </a:t>
            </a:r>
            <a:r>
              <a:rPr lang="en-US" dirty="0" smtClean="0"/>
              <a:t>brakes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Disassembly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tire-and-wheel assemblies </a:t>
            </a:r>
            <a:r>
              <a:rPr lang="en-US" dirty="0"/>
              <a:t>and </a:t>
            </a:r>
            <a:r>
              <a:rPr lang="en-US" dirty="0" smtClean="0"/>
              <a:t>brake drums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drum </a:t>
            </a:r>
            <a:r>
              <a:rPr lang="en-US" dirty="0"/>
              <a:t>is rusted to </a:t>
            </a:r>
            <a:r>
              <a:rPr lang="en-US" dirty="0" smtClean="0"/>
              <a:t>axle flange</a:t>
            </a:r>
            <a:r>
              <a:rPr lang="en-US" dirty="0"/>
              <a:t>, light </a:t>
            </a:r>
            <a:r>
              <a:rPr lang="en-US" dirty="0" smtClean="0"/>
              <a:t>taps with </a:t>
            </a:r>
            <a:r>
              <a:rPr lang="en-US" dirty="0"/>
              <a:t>a hammer may be </a:t>
            </a:r>
            <a:r>
              <a:rPr lang="en-US" dirty="0" smtClean="0"/>
              <a:t>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Back </a:t>
            </a:r>
            <a:r>
              <a:rPr lang="en-US" dirty="0"/>
              <a:t>off </a:t>
            </a:r>
            <a:r>
              <a:rPr lang="en-US" dirty="0" smtClean="0"/>
              <a:t>adjuster </a:t>
            </a:r>
            <a:r>
              <a:rPr lang="en-US" dirty="0"/>
              <a:t>if </a:t>
            </a:r>
            <a:r>
              <a:rPr lang="en-US" dirty="0" smtClean="0"/>
              <a:t>drum </a:t>
            </a:r>
            <a:r>
              <a:rPr lang="en-US" dirty="0"/>
              <a:t>is </a:t>
            </a:r>
            <a:r>
              <a:rPr lang="en-US" dirty="0" smtClean="0"/>
              <a:t>worn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Disassembly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brake </a:t>
            </a:r>
            <a:r>
              <a:rPr lang="en-US" dirty="0"/>
              <a:t>spring tool to remove </a:t>
            </a:r>
            <a:r>
              <a:rPr lang="en-US" dirty="0" smtClean="0"/>
              <a:t>upper shoe return springs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Organize springs so </a:t>
            </a:r>
            <a:r>
              <a:rPr lang="en-US" dirty="0"/>
              <a:t>that they can be installed in </a:t>
            </a:r>
            <a:r>
              <a:rPr lang="en-US" dirty="0" smtClean="0"/>
              <a:t>same location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hold-down </a:t>
            </a:r>
            <a:r>
              <a:rPr lang="en-US" dirty="0"/>
              <a:t>spring </a:t>
            </a:r>
            <a:r>
              <a:rPr lang="en-US" dirty="0" smtClean="0"/>
              <a:t>tool to </a:t>
            </a:r>
            <a:r>
              <a:rPr lang="en-US" dirty="0"/>
              <a:t>remove </a:t>
            </a:r>
            <a:r>
              <a:rPr lang="en-US" dirty="0" smtClean="0"/>
              <a:t>hold-down springs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Lift </a:t>
            </a:r>
            <a:r>
              <a:rPr lang="en-US" dirty="0" smtClean="0"/>
              <a:t>brake </a:t>
            </a:r>
            <a:r>
              <a:rPr lang="en-US" dirty="0"/>
              <a:t>shoes off </a:t>
            </a:r>
            <a:r>
              <a:rPr lang="en-US" dirty="0" smtClean="0"/>
              <a:t>backing plate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automatic </a:t>
            </a:r>
            <a:r>
              <a:rPr lang="en-US" dirty="0"/>
              <a:t>adjuster </a:t>
            </a:r>
            <a:r>
              <a:rPr lang="en-US" dirty="0" smtClean="0"/>
              <a:t>mechanism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Before disassembling </a:t>
            </a:r>
            <a:r>
              <a:rPr lang="en-US" dirty="0" smtClean="0"/>
              <a:t>wheel </a:t>
            </a:r>
            <a:r>
              <a:rPr lang="en-US" dirty="0"/>
              <a:t>cylinder, </a:t>
            </a:r>
            <a:r>
              <a:rPr lang="en-US" dirty="0" smtClean="0"/>
              <a:t>clean backing plate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Disassembly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88067" name="Content Placeholder 3" descr="82-2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363" y="1482725"/>
            <a:ext cx="7585075" cy="5140325"/>
          </a:xfrm>
        </p:spPr>
      </p:pic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593725" y="6253163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Wheel Cylinders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boots</a:t>
            </a:r>
            <a:r>
              <a:rPr lang="en-US" dirty="0"/>
              <a:t>, </a:t>
            </a:r>
            <a:r>
              <a:rPr lang="en-US" dirty="0" smtClean="0"/>
              <a:t>pistons</a:t>
            </a:r>
            <a:r>
              <a:rPr lang="en-US" dirty="0"/>
              <a:t>, </a:t>
            </a:r>
            <a:r>
              <a:rPr lang="en-US" dirty="0" smtClean="0"/>
              <a:t>cups</a:t>
            </a:r>
            <a:r>
              <a:rPr lang="en-US" dirty="0"/>
              <a:t>, and </a:t>
            </a:r>
            <a:r>
              <a:rPr lang="en-US" dirty="0" smtClean="0"/>
              <a:t>spring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Usually</a:t>
            </a:r>
            <a:r>
              <a:rPr lang="en-US" dirty="0"/>
              <a:t>, </a:t>
            </a:r>
            <a:r>
              <a:rPr lang="en-US" dirty="0" smtClean="0"/>
              <a:t>wheel cylinder </a:t>
            </a:r>
            <a:r>
              <a:rPr lang="en-US" dirty="0"/>
              <a:t>can be serviced while bolted to </a:t>
            </a:r>
            <a:r>
              <a:rPr lang="en-US" dirty="0" smtClean="0"/>
              <a:t>backing plate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Sometimes, wheel </a:t>
            </a:r>
            <a:r>
              <a:rPr lang="en-US" dirty="0"/>
              <a:t>cylinder </a:t>
            </a:r>
            <a:r>
              <a:rPr lang="en-US" dirty="0" smtClean="0"/>
              <a:t>must be </a:t>
            </a:r>
            <a:r>
              <a:rPr lang="en-US" dirty="0"/>
              <a:t>removed before </a:t>
            </a:r>
            <a:r>
              <a:rPr lang="en-US" dirty="0" smtClean="0"/>
              <a:t>disassembly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Wheel Cylinders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W</a:t>
            </a:r>
            <a:r>
              <a:rPr lang="en-US" dirty="0" smtClean="0"/>
              <a:t>heel </a:t>
            </a:r>
            <a:r>
              <a:rPr lang="en-US" dirty="0"/>
              <a:t>cylinder rebuild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honing cylinder </a:t>
            </a:r>
            <a:r>
              <a:rPr lang="en-US" dirty="0"/>
              <a:t>and replacing </a:t>
            </a:r>
            <a:r>
              <a:rPr lang="en-US" dirty="0" smtClean="0"/>
              <a:t>rubber </a:t>
            </a:r>
            <a:r>
              <a:rPr lang="en-US" dirty="0"/>
              <a:t>cups and </a:t>
            </a:r>
            <a:r>
              <a:rPr lang="en-US" dirty="0" smtClean="0"/>
              <a:t>boots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Inside </a:t>
            </a:r>
            <a:r>
              <a:rPr lang="en-US" dirty="0"/>
              <a:t>of </a:t>
            </a:r>
            <a:r>
              <a:rPr lang="en-US" dirty="0" smtClean="0"/>
              <a:t>cylinder must be </a:t>
            </a:r>
            <a:r>
              <a:rPr lang="en-US" dirty="0"/>
              <a:t>in good </a:t>
            </a:r>
            <a:r>
              <a:rPr lang="en-US" dirty="0" smtClean="0"/>
              <a:t>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deeply scratched</a:t>
            </a:r>
            <a:r>
              <a:rPr lang="en-US" dirty="0"/>
              <a:t>, scored, or pitted </a:t>
            </a:r>
            <a:r>
              <a:rPr lang="en-US" dirty="0" smtClean="0"/>
              <a:t>cylinders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Drum Resurfacing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</a:t>
            </a:r>
            <a:r>
              <a:rPr lang="en-US" dirty="0"/>
              <a:t>machining </a:t>
            </a:r>
            <a:r>
              <a:rPr lang="en-US" dirty="0" smtClean="0"/>
              <a:t>friction </a:t>
            </a:r>
            <a:r>
              <a:rPr lang="en-US" dirty="0"/>
              <a:t>surface of </a:t>
            </a:r>
            <a:r>
              <a:rPr lang="en-US" dirty="0" smtClean="0"/>
              <a:t>drum on brake lathe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Resurfacing is needed when </a:t>
            </a:r>
            <a:r>
              <a:rPr lang="en-US" dirty="0" smtClean="0"/>
              <a:t>drum </a:t>
            </a:r>
            <a:r>
              <a:rPr lang="en-US" dirty="0"/>
              <a:t>is scored</a:t>
            </a:r>
            <a:r>
              <a:rPr lang="en-US" dirty="0" smtClean="0"/>
              <a:t>, out</a:t>
            </a:r>
            <a:r>
              <a:rPr lang="en-US" dirty="0"/>
              <a:t>-of-round, or worn </a:t>
            </a:r>
            <a:r>
              <a:rPr lang="en-US" dirty="0" smtClean="0"/>
              <a:t>unevenly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</a:t>
            </a:r>
            <a:r>
              <a:rPr lang="en-US" dirty="0"/>
              <a:t>shops </a:t>
            </a:r>
            <a:r>
              <a:rPr lang="en-US" dirty="0" smtClean="0"/>
              <a:t>machine drum </a:t>
            </a:r>
            <a:r>
              <a:rPr lang="en-US" dirty="0"/>
              <a:t>anytime </a:t>
            </a:r>
            <a:r>
              <a:rPr lang="en-US" dirty="0" smtClean="0"/>
              <a:t>brake </a:t>
            </a:r>
            <a:r>
              <a:rPr lang="en-US" dirty="0"/>
              <a:t>linings are </a:t>
            </a:r>
            <a:r>
              <a:rPr lang="en-US" dirty="0" smtClean="0"/>
              <a:t>replaced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shops </a:t>
            </a:r>
            <a:r>
              <a:rPr lang="en-US" dirty="0"/>
              <a:t>only resurface </a:t>
            </a:r>
            <a:r>
              <a:rPr lang="en-US" dirty="0" smtClean="0"/>
              <a:t>when 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Drum Resurfacing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92163" name="Content Placeholder 3" descr="82-3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13" y="1482725"/>
            <a:ext cx="7902575" cy="5140325"/>
          </a:xfrm>
        </p:spPr>
      </p:pic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79425" y="6407150"/>
            <a:ext cx="593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(EIS)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Brake Drum Diameter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Typically, brake drum should not be more than 0.060˝ oversize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To measure brake drum diameter, use special brake drum micrometer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It will measure drum diameter quickly and accurately</a:t>
            </a:r>
          </a:p>
        </p:txBody>
      </p:sp>
    </p:spTree>
  </p:cSld>
  <p:clrMapOvr>
    <a:masterClrMapping/>
  </p:clrMapOvr>
  <p:transition>
    <p:fade thruBlk="1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Brake Drum Diameter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94211" name="Content Placeholder 3" descr="82-3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525" y="2559050"/>
            <a:ext cx="8640763" cy="2944813"/>
          </a:xfrm>
        </p:spPr>
      </p:pic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390525" y="6145213"/>
            <a:ext cx="2103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(Toyota, Chrysler, FMC)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Reassembly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Before reassembling drum brakes, clean </a:t>
            </a:r>
            <a:r>
              <a:rPr lang="en-US" dirty="0" smtClean="0"/>
              <a:t>wheel </a:t>
            </a:r>
            <a:r>
              <a:rPr lang="en-US" dirty="0"/>
              <a:t>bearings and inspect them for wear or </a:t>
            </a:r>
            <a:r>
              <a:rPr lang="en-US" dirty="0" smtClean="0"/>
              <a:t>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P</a:t>
            </a:r>
            <a:r>
              <a:rPr lang="en-US" dirty="0" smtClean="0"/>
              <a:t>ack bearings </a:t>
            </a:r>
            <a:r>
              <a:rPr lang="en-US" dirty="0"/>
              <a:t>with grease and </a:t>
            </a:r>
            <a:r>
              <a:rPr lang="en-US" dirty="0" smtClean="0"/>
              <a:t>install new </a:t>
            </a:r>
            <a:r>
              <a:rPr lang="en-US" dirty="0"/>
              <a:t>grease </a:t>
            </a:r>
            <a:r>
              <a:rPr lang="en-US" dirty="0" smtClean="0"/>
              <a:t>seals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Lubricate </a:t>
            </a:r>
            <a:r>
              <a:rPr lang="en-US" dirty="0" smtClean="0"/>
              <a:t>small </a:t>
            </a:r>
            <a:r>
              <a:rPr lang="en-US" dirty="0"/>
              <a:t>pads or bumps on </a:t>
            </a:r>
            <a:r>
              <a:rPr lang="en-US" dirty="0" smtClean="0"/>
              <a:t>backing plate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Reassembly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Before installing </a:t>
            </a:r>
            <a:r>
              <a:rPr lang="en-US" dirty="0" smtClean="0"/>
              <a:t>new </a:t>
            </a:r>
            <a:r>
              <a:rPr lang="en-US" dirty="0"/>
              <a:t>shoes, check their </a:t>
            </a:r>
            <a:r>
              <a:rPr lang="en-US" dirty="0" smtClean="0"/>
              <a:t>fit inside brake drum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There </a:t>
            </a:r>
            <a:r>
              <a:rPr lang="en-US" dirty="0"/>
              <a:t>should be </a:t>
            </a:r>
            <a:r>
              <a:rPr lang="en-US" dirty="0" smtClean="0"/>
              <a:t>small clearance between ends </a:t>
            </a:r>
            <a:r>
              <a:rPr lang="en-US" dirty="0"/>
              <a:t>of </a:t>
            </a:r>
            <a:r>
              <a:rPr lang="en-US" dirty="0" smtClean="0"/>
              <a:t>lining </a:t>
            </a:r>
            <a:r>
              <a:rPr lang="en-US" dirty="0"/>
              <a:t>and </a:t>
            </a:r>
            <a:r>
              <a:rPr lang="en-US" dirty="0" smtClean="0"/>
              <a:t>drums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centers </a:t>
            </a:r>
            <a:r>
              <a:rPr lang="en-US" dirty="0"/>
              <a:t>of </a:t>
            </a:r>
            <a:r>
              <a:rPr lang="en-US" dirty="0" smtClean="0"/>
              <a:t>linings </a:t>
            </a:r>
            <a:r>
              <a:rPr lang="en-US" dirty="0"/>
              <a:t>are not </a:t>
            </a:r>
            <a:r>
              <a:rPr lang="en-US" dirty="0" smtClean="0"/>
              <a:t>touching drum</a:t>
            </a:r>
            <a:r>
              <a:rPr lang="en-US" dirty="0"/>
              <a:t>, </a:t>
            </a:r>
            <a:r>
              <a:rPr lang="en-US" dirty="0" smtClean="0"/>
              <a:t>linings </a:t>
            </a:r>
            <a:r>
              <a:rPr lang="en-US" dirty="0"/>
              <a:t>should be </a:t>
            </a:r>
            <a:r>
              <a:rPr lang="en-US" dirty="0" smtClean="0"/>
              <a:t>arced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Reassembly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Grind linings so </a:t>
            </a:r>
            <a:r>
              <a:rPr lang="en-US" dirty="0"/>
              <a:t>that they are </a:t>
            </a:r>
            <a:r>
              <a:rPr lang="en-US" dirty="0" smtClean="0"/>
              <a:t>0.35</a:t>
            </a:r>
            <a:r>
              <a:rPr lang="en-US" dirty="0" smtClean="0">
                <a:latin typeface="Arial"/>
                <a:cs typeface="Arial"/>
              </a:rPr>
              <a:t>″</a:t>
            </a:r>
            <a:r>
              <a:rPr lang="en-US" dirty="0" smtClean="0"/>
              <a:t> smaller </a:t>
            </a:r>
            <a:r>
              <a:rPr lang="en-US" dirty="0"/>
              <a:t>in </a:t>
            </a:r>
            <a:r>
              <a:rPr lang="en-US" dirty="0" smtClean="0"/>
              <a:t>diameter than drum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Without this clearance, </a:t>
            </a:r>
            <a:r>
              <a:rPr lang="en-US" dirty="0" smtClean="0"/>
              <a:t>linings could </a:t>
            </a:r>
            <a:r>
              <a:rPr lang="en-US" dirty="0"/>
              <a:t>chatter and </a:t>
            </a:r>
            <a:r>
              <a:rPr lang="en-US" dirty="0" smtClean="0"/>
              <a:t>vibrate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new </a:t>
            </a:r>
            <a:r>
              <a:rPr lang="en-US" dirty="0"/>
              <a:t>shoes and </a:t>
            </a:r>
            <a:r>
              <a:rPr lang="en-US" dirty="0" smtClean="0"/>
              <a:t>adjuster mechanism on backing plate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all </a:t>
            </a:r>
            <a:r>
              <a:rPr lang="en-US" dirty="0" smtClean="0"/>
              <a:t>parts are positioned correctly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Reassembly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Ask yourself </a:t>
            </a:r>
            <a:r>
              <a:rPr lang="en-US" dirty="0" smtClean="0"/>
              <a:t>theses brake </a:t>
            </a:r>
            <a:r>
              <a:rPr lang="en-US" dirty="0"/>
              <a:t>service </a:t>
            </a:r>
            <a:r>
              <a:rPr lang="en-US" dirty="0" smtClean="0"/>
              <a:t>questions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Are </a:t>
            </a:r>
            <a:r>
              <a:rPr lang="en-US" dirty="0"/>
              <a:t>the wheel cylinders in perfect </a:t>
            </a:r>
            <a:r>
              <a:rPr lang="en-US" dirty="0" smtClean="0"/>
              <a:t>condition and </a:t>
            </a:r>
            <a:r>
              <a:rPr lang="en-US" dirty="0"/>
              <a:t>assembled properly?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Did </a:t>
            </a:r>
            <a:r>
              <a:rPr lang="en-US" dirty="0"/>
              <a:t>I lubricate the backing plate and the </a:t>
            </a:r>
            <a:r>
              <a:rPr lang="en-US" dirty="0" smtClean="0"/>
              <a:t>star wheel</a:t>
            </a:r>
            <a:r>
              <a:rPr lang="en-US" dirty="0"/>
              <a:t>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Is </a:t>
            </a:r>
            <a:r>
              <a:rPr lang="en-US" dirty="0"/>
              <a:t>the primary </a:t>
            </a:r>
            <a:r>
              <a:rPr lang="en-US" dirty="0" smtClean="0"/>
              <a:t>lining </a:t>
            </a:r>
            <a:r>
              <a:rPr lang="en-US" dirty="0"/>
              <a:t>facing the </a:t>
            </a:r>
            <a:r>
              <a:rPr lang="en-US" dirty="0" smtClean="0"/>
              <a:t>front of </a:t>
            </a:r>
            <a:r>
              <a:rPr lang="en-US" dirty="0"/>
              <a:t>the vehicle and the secondary </a:t>
            </a:r>
            <a:r>
              <a:rPr lang="en-US" dirty="0" smtClean="0"/>
              <a:t>lining facing </a:t>
            </a:r>
            <a:r>
              <a:rPr lang="en-US" dirty="0"/>
              <a:t>the rear of the vehicle?</a:t>
            </a:r>
          </a:p>
        </p:txBody>
      </p:sp>
    </p:spTree>
  </p:cSld>
  <p:clrMapOvr>
    <a:masterClrMapping/>
  </p:clrMapOvr>
  <p:transition>
    <p:fade thruBlk="1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Reassembly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Are the shoes centered on the backing plate?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Are </a:t>
            </a:r>
            <a:r>
              <a:rPr lang="en-US" dirty="0"/>
              <a:t>the shoes contacting the anchor correctly?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Are </a:t>
            </a:r>
            <a:r>
              <a:rPr lang="en-US" dirty="0"/>
              <a:t>all the springs installed properly?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Does </a:t>
            </a:r>
            <a:r>
              <a:rPr lang="en-US" dirty="0"/>
              <a:t>the automatic adjuster work?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Are </a:t>
            </a:r>
            <a:r>
              <a:rPr lang="en-US" dirty="0"/>
              <a:t>the lining surfaces perfectly </a:t>
            </a:r>
            <a:r>
              <a:rPr lang="en-US" dirty="0" smtClean="0"/>
              <a:t>clean?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 </a:t>
            </a:r>
            <a:r>
              <a:rPr lang="en-US" dirty="0"/>
              <a:t>I need to bleed the brakes?</a:t>
            </a:r>
          </a:p>
        </p:txBody>
      </p:sp>
    </p:spTree>
  </p:cSld>
  <p:clrMapOvr>
    <a:masterClrMapping/>
  </p:clrMapOvr>
  <p:transition>
    <p:fade thruBlk="1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Preadjusting Drum Brakes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Fit brake adjusting gauge </a:t>
            </a:r>
            <a:r>
              <a:rPr lang="en-US" dirty="0"/>
              <a:t>into </a:t>
            </a:r>
            <a:r>
              <a:rPr lang="en-US" dirty="0" smtClean="0"/>
              <a:t>brake drum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Set </a:t>
            </a:r>
            <a:r>
              <a:rPr lang="en-US" dirty="0" smtClean="0"/>
              <a:t>gauge </a:t>
            </a:r>
            <a:r>
              <a:rPr lang="en-US" dirty="0"/>
              <a:t>for </a:t>
            </a:r>
            <a:r>
              <a:rPr lang="en-US" dirty="0" smtClean="0"/>
              <a:t>inside </a:t>
            </a:r>
            <a:r>
              <a:rPr lang="en-US" dirty="0"/>
              <a:t>diameter of </a:t>
            </a:r>
            <a:r>
              <a:rPr lang="en-US" dirty="0" smtClean="0"/>
              <a:t>drum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lock </a:t>
            </a:r>
            <a:r>
              <a:rPr lang="en-US" dirty="0"/>
              <a:t>on </a:t>
            </a:r>
            <a:r>
              <a:rPr lang="en-US" dirty="0" smtClean="0"/>
              <a:t>gauge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it gauge </a:t>
            </a:r>
            <a:r>
              <a:rPr lang="en-US" dirty="0"/>
              <a:t>over </a:t>
            </a:r>
            <a:r>
              <a:rPr lang="en-US" dirty="0" smtClean="0"/>
              <a:t>brake shoes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urn star </a:t>
            </a:r>
            <a:r>
              <a:rPr lang="en-US" dirty="0"/>
              <a:t>wheel or </a:t>
            </a:r>
            <a:r>
              <a:rPr lang="en-US" dirty="0" smtClean="0"/>
              <a:t>move adjuster </a:t>
            </a:r>
            <a:r>
              <a:rPr lang="en-US" dirty="0"/>
              <a:t>arm until </a:t>
            </a:r>
            <a:r>
              <a:rPr lang="en-US" dirty="0" smtClean="0"/>
              <a:t>linings </a:t>
            </a:r>
            <a:r>
              <a:rPr lang="en-US" dirty="0"/>
              <a:t>touch </a:t>
            </a:r>
            <a:r>
              <a:rPr lang="en-US" dirty="0" smtClean="0"/>
              <a:t>gauge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err="1" smtClean="0"/>
              <a:t>Preadjusting</a:t>
            </a:r>
            <a:r>
              <a:rPr lang="en-US" altLang="en-US" smtClean="0"/>
              <a:t> Drum Brakes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Another way to </a:t>
            </a:r>
            <a:r>
              <a:rPr lang="en-US" dirty="0" err="1"/>
              <a:t>preadjust</a:t>
            </a:r>
            <a:r>
              <a:rPr lang="en-US" dirty="0"/>
              <a:t> drum brakes </a:t>
            </a:r>
            <a:r>
              <a:rPr lang="en-US" dirty="0" smtClean="0"/>
              <a:t>involves using </a:t>
            </a:r>
            <a:r>
              <a:rPr lang="en-US" dirty="0"/>
              <a:t>brake spoon </a:t>
            </a:r>
            <a:r>
              <a:rPr lang="en-US" dirty="0" smtClean="0"/>
              <a:t>to turn star wheel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wheel </a:t>
            </a:r>
            <a:r>
              <a:rPr lang="en-US" dirty="0"/>
              <a:t>until </a:t>
            </a:r>
            <a:r>
              <a:rPr lang="en-US" dirty="0" smtClean="0"/>
              <a:t>brake drums drag </a:t>
            </a:r>
            <a:r>
              <a:rPr lang="en-US" dirty="0"/>
              <a:t>lightly when rotated by </a:t>
            </a:r>
            <a:r>
              <a:rPr lang="en-US" dirty="0" smtClean="0"/>
              <a:t>hand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Parking Brake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 adjust </a:t>
            </a:r>
            <a:r>
              <a:rPr lang="en-US" dirty="0" smtClean="0"/>
              <a:t>parking </a:t>
            </a:r>
            <a:r>
              <a:rPr lang="en-US" dirty="0"/>
              <a:t>brake, </a:t>
            </a:r>
            <a:r>
              <a:rPr lang="en-US" dirty="0" smtClean="0"/>
              <a:t>tighten adjustment </a:t>
            </a:r>
            <a:r>
              <a:rPr lang="en-US" dirty="0"/>
              <a:t>nut on the cable </a:t>
            </a:r>
            <a:r>
              <a:rPr lang="en-US" dirty="0" smtClean="0"/>
              <a:t>mechanism</a:t>
            </a:r>
          </a:p>
        </p:txBody>
      </p:sp>
      <p:pic>
        <p:nvPicPr>
          <p:cNvPr id="102404" name="Content Placeholder 4" descr="82-3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5925" y="2501900"/>
            <a:ext cx="5772150" cy="4071938"/>
          </a:xfrm>
        </p:spPr>
      </p:pic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7775575" y="6315075"/>
            <a:ext cx="69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(FMC)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3021</Words>
  <Application>Microsoft Office PowerPoint</Application>
  <PresentationFormat>On-screen Show (4:3)</PresentationFormat>
  <Paragraphs>495</Paragraphs>
  <Slides>78</Slides>
  <Notes>77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78</vt:i4>
      </vt:variant>
    </vt:vector>
  </HeadingPairs>
  <TitlesOfParts>
    <vt:vector size="82" baseType="lpstr">
      <vt:lpstr>Title Slide</vt:lpstr>
      <vt:lpstr>4_Custom Design</vt:lpstr>
      <vt:lpstr>Ojectives</vt:lpstr>
      <vt:lpstr>Content</vt:lpstr>
      <vt:lpstr>PowerPoint Presentation</vt:lpstr>
      <vt:lpstr>81</vt:lpstr>
      <vt:lpstr>Objectives</vt:lpstr>
      <vt:lpstr>Objectives</vt:lpstr>
      <vt:lpstr>Brake System Problem Diagnosis</vt:lpstr>
      <vt:lpstr>Common Brake System Problems</vt:lpstr>
      <vt:lpstr>Brake System Diagnostics</vt:lpstr>
      <vt:lpstr>Brake Vibration</vt:lpstr>
      <vt:lpstr>Grabbing Brakes</vt:lpstr>
      <vt:lpstr>Excessive Brake Pedal Effort</vt:lpstr>
      <vt:lpstr>Pulling Brakes</vt:lpstr>
      <vt:lpstr>Spongy Brake Pedal</vt:lpstr>
      <vt:lpstr>Dropping Brake Pedal</vt:lpstr>
      <vt:lpstr>Low Brake Pedal</vt:lpstr>
      <vt:lpstr>Dragging Brakes</vt:lpstr>
      <vt:lpstr>No Brake Pedal</vt:lpstr>
      <vt:lpstr>Brake Warning Light On</vt:lpstr>
      <vt:lpstr>Braking Noise</vt:lpstr>
      <vt:lpstr>Braking Noise (Cont.)</vt:lpstr>
      <vt:lpstr>Brake System Inspection</vt:lpstr>
      <vt:lpstr>Checking Brake Pedal Action</vt:lpstr>
      <vt:lpstr>Checking Brake Pedal Action (Cont.)</vt:lpstr>
      <vt:lpstr>Checking Brake Pedal Action (Cont.)</vt:lpstr>
      <vt:lpstr>Checking Brake Fluid</vt:lpstr>
      <vt:lpstr>Checking for Brake System Leaks</vt:lpstr>
      <vt:lpstr>Checking the Parking Brake</vt:lpstr>
      <vt:lpstr>Checking Wheel Brake Assemblies</vt:lpstr>
      <vt:lpstr>Checking Wheel Brake Assemblies (Cont.)</vt:lpstr>
      <vt:lpstr>Checking Wheel Brake Assemblies (Cont.)</vt:lpstr>
      <vt:lpstr>Vacuum Booster Service</vt:lpstr>
      <vt:lpstr>Hydraulic Booster Service</vt:lpstr>
      <vt:lpstr>Master Cylinder Service</vt:lpstr>
      <vt:lpstr>Master Cylinder Removal</vt:lpstr>
      <vt:lpstr>Master Cylinder Rebuild</vt:lpstr>
      <vt:lpstr>Master Cylinder Rebuild (Cont.)</vt:lpstr>
      <vt:lpstr>Bench Bleeding a Master Cylinder</vt:lpstr>
      <vt:lpstr>Installing a Master Cylinder</vt:lpstr>
      <vt:lpstr>Brake System Bleeding</vt:lpstr>
      <vt:lpstr>Manual Bleeding</vt:lpstr>
      <vt:lpstr>Manual Bleeding (Cont.)</vt:lpstr>
      <vt:lpstr>Pressure Bleeding</vt:lpstr>
      <vt:lpstr>Pressure Bleeding (Cont.)</vt:lpstr>
      <vt:lpstr>Flushing a Brake System</vt:lpstr>
      <vt:lpstr>Brake Line and Hose Service</vt:lpstr>
      <vt:lpstr>Disc Brake Service</vt:lpstr>
      <vt:lpstr>Replacing Brake Pads</vt:lpstr>
      <vt:lpstr>Replacing Brake Pads (Cont.)</vt:lpstr>
      <vt:lpstr>Replacing Brake Pads (Cont.)</vt:lpstr>
      <vt:lpstr>Rebuilding a Caliper Assembly</vt:lpstr>
      <vt:lpstr>Rebuilding a Caliper Assembly (Cont.)</vt:lpstr>
      <vt:lpstr>Rebuilding a Caliper Assembly (Cont.)</vt:lpstr>
      <vt:lpstr>Brake Disc (Rotor) Service</vt:lpstr>
      <vt:lpstr>Brake Disc Measurements</vt:lpstr>
      <vt:lpstr>Resurfacing a Brake Disc</vt:lpstr>
      <vt:lpstr>Resurfacing a Brake Disc (Cont.)</vt:lpstr>
      <vt:lpstr>Resurfacing a Brake Disc (Cont.)</vt:lpstr>
      <vt:lpstr>Resurfacing a Brake Disc (Cont.)</vt:lpstr>
      <vt:lpstr>On-Car Brake Lathes</vt:lpstr>
      <vt:lpstr>Disc Brake Reassembly</vt:lpstr>
      <vt:lpstr>Disc Brake Reassembly (Cont.)</vt:lpstr>
      <vt:lpstr>Drum Brake Service</vt:lpstr>
      <vt:lpstr>Drum Brake Disassembly</vt:lpstr>
      <vt:lpstr>Drum Brake Disassembly (Cont.)</vt:lpstr>
      <vt:lpstr>Drum Brake Disassembly (Cont.)</vt:lpstr>
      <vt:lpstr>Servicing Wheel Cylinders</vt:lpstr>
      <vt:lpstr>Servicing Wheel Cylinders (Cont.)</vt:lpstr>
      <vt:lpstr>Brake Drum Resurfacing</vt:lpstr>
      <vt:lpstr>Brake Drum Resurfacing (Cont.)</vt:lpstr>
      <vt:lpstr>Measuring Brake Drum Diameter</vt:lpstr>
      <vt:lpstr>Measuring Brake Drum Diameter (Cont.)</vt:lpstr>
      <vt:lpstr>Drum Brake Reassembly</vt:lpstr>
      <vt:lpstr>Drum Brake Reassembly (Cont.)</vt:lpstr>
      <vt:lpstr>Drum Brake Reassembly (Cont.)</vt:lpstr>
      <vt:lpstr>Drum Brake Reassembly (Cont.)</vt:lpstr>
      <vt:lpstr>Drum Brake Reassembly (Cont.)</vt:lpstr>
      <vt:lpstr>Preadjusting Drum Brakes</vt:lpstr>
      <vt:lpstr>Preadjusting Drum Brakes (Cont.)</vt:lpstr>
      <vt:lpstr>Parking Brake Adjustment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2013-08-30T16:32:46Z</dcterms:created>
  <dcterms:modified xsi:type="dcterms:W3CDTF">2016-07-01T13:07:59Z</dcterms:modified>
</cp:coreProperties>
</file>