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2"/>
  </p:notesMasterIdLst>
  <p:sldIdLst>
    <p:sldId id="313" r:id="rId5"/>
    <p:sldId id="312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4" r:id="rId14"/>
    <p:sldId id="263" r:id="rId15"/>
    <p:sldId id="314" r:id="rId16"/>
    <p:sldId id="272" r:id="rId17"/>
    <p:sldId id="271" r:id="rId18"/>
    <p:sldId id="266" r:id="rId19"/>
    <p:sldId id="267" r:id="rId20"/>
    <p:sldId id="268" r:id="rId21"/>
    <p:sldId id="269" r:id="rId22"/>
    <p:sldId id="270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6" r:id="rId54"/>
    <p:sldId id="303" r:id="rId55"/>
    <p:sldId id="304" r:id="rId56"/>
    <p:sldId id="305" r:id="rId57"/>
    <p:sldId id="307" r:id="rId58"/>
    <p:sldId id="308" r:id="rId59"/>
    <p:sldId id="309" r:id="rId60"/>
    <p:sldId id="310" r:id="rId6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8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3168D78-A64E-4DF0-8D55-62FF70E437E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B2252A7-D93E-4CE6-ABAF-3470DA929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53BE29-C472-4439-B28D-374ABB46D70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C21EE8-1C8A-4172-9836-692A2F4534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0DD7F5-A69D-420A-8DF2-8D7018259C9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60810D-D1B5-4310-8969-72C84C6DF78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C3C0F8-339C-4961-B1B3-A8D34B647C8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997942-87CD-4BD0-A244-0380B4794E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7E7C30-6641-4DDB-A561-BAA8D4914C3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87D823-5B06-4367-9D34-39FBB45015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BA2AA4-4D10-4002-A901-2C25E3292ED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215AF0-C9E6-44B0-9B09-EFB0A5DA84C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7CE4D4-76E1-43F3-86FF-0ED43A39206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8C0474-ED9C-4C93-A825-EC77B72714C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27BCC7-8197-4E69-B1DD-B90AF27977C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A3BAB5-5190-4C9F-AFEC-0EA7C9CC231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CB9A05-BB8F-456A-B82D-D9944FD882C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6376C8-3104-4358-9324-7712CFAF3D6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AA8CB9-DD0D-42CA-B4EB-FE3D0CB404F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040FC9-969F-49D3-A540-CF0FDB59D35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285F70-D3AA-4173-86B1-3BD2DC49895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D92B38-68D9-46BB-8CFA-E2B8828CEBB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FF7716-3F6D-4576-ACA1-4E8415B2AAD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598854-90EE-4E1D-9714-8916ABCE2C5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0ED7B3-EDF4-4D0B-BCDF-8D3717DA829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2AA98C-4DB0-429D-ABCB-94205CEA896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06A5E7-DC9A-4A4D-B029-E80959CE61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BD5F94-A0CA-4B29-8E6B-7CC2A0C19F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75BD96-D6C8-49A0-8A20-2FEF9F876DE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3B6B2D-77A1-4A07-ACFD-9713C7ADC97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F82B6F-9B93-4F8E-87EA-E4896E3C335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C762A8-3B8F-49F5-B837-E26C8DE3F6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FD6F59-BCBE-4E43-BA71-4FEA37BFA83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648020-29FD-4CCD-8F20-151934C2DEB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972E23-F4FB-4F12-B5A1-C994AC30E1A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0DE461-4B13-452D-A4BE-BAD30404E6F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334CE1-6C90-4674-ADFC-CF4D6303E3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C7D703-734D-4524-BEE8-B1409C2C180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2FC49A-6818-48E5-8AE9-34239ED3FB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73C348-E33D-4E7C-AC19-0573C6247EC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13BC9E-01CD-47CA-A0C2-6F5D5E9F82C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E62767-3CB3-4805-BA81-84DEF0C0509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7AD2C9-FBAF-4B58-BB33-44318E91CA2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5668C7-4A44-4399-88DA-C1C9240AF94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D18505-45DC-4282-AE24-DA337DC5A65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9633F3-4771-46B1-9A74-E7489D47656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66F6DC-A7E3-41BB-B88C-228681E4236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845660-AC7C-4B84-9158-E5EF36E10B4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FB4374-C066-48DF-A62A-89FE16C6271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FCCD61-B7C2-4840-8E7B-B226EF917AB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DDC59F-87D5-4CC0-BF79-F28B4A09C66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91C31A-D031-4B0D-9F4A-EC6E04B6376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A699B3-013E-4C23-9574-DED2AEE9898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D75BA1-4E21-4116-A7A3-789015AAA07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06C2C2-EA5D-4245-B054-DACCC4CC746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F9B73B-D608-4AEF-84D4-B3D483576C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C63AA7-158E-4889-BB40-0EB777565B7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3416F7-8372-423E-A140-503BB4626B1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3448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9606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9143633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28625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5088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10005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080160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797596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34167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94325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22158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6173005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0297701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8308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38031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58038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62707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53940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645064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481677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53605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47196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75EAD9-0E25-4D07-8D06-A5BDF313FB4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90DF3D-C7F6-4A83-8EA8-3A0D2E27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9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010362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0FF317C-D24A-4C0A-9F35-B21290566AF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E4083DB-45F9-461A-9AF8-05245E1AF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05579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9012F8-FFE7-4AF6-B6B3-2C9F407D5BE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2BE01B-3554-4A44-9776-04EF0B520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33213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209624-5433-46D7-9CC5-4E13222DFE1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A438C8-3DC3-4C75-B24F-342735796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81154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1CCBACE-D4FD-4271-8B2E-EF075936ADB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F1ECC7-70FE-4394-83AC-96A029C3B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69226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B3068F-5FD9-4C88-9223-6D0E5744D98E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2897F1-A92A-4DD1-8210-6EAE3A3E2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5146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9866797-8748-49D5-99D3-C3DC300D1A4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37EB23-6165-44A4-96DC-A52744588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52520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616FEB-C84E-4C79-82F0-1C148D79D6A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E75C18-B0BB-4764-988F-2BC696611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48839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B60549-BA80-4565-A839-DEB9FEF9455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A8123A-68BF-4D43-B7C3-C5E0D3BDA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33869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AEB256-4B7F-410C-8B20-90895269806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D9F7F6-FF36-4FE7-B244-EEAFC30CE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2253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E18AE4-A9FC-4A89-BBE4-8089CC75492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281307-807B-44E7-92E1-80C126FE7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60028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539336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A0B8D1-EC83-4888-A6FB-E6665F4554E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FD0261-C050-43D6-AF85-342D34BF4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4797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13C8FF-D830-48F3-8CC2-3DA11EC0A0C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C3C8B42-1134-4BD4-8687-4E2790CF5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54906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167F74-52A6-44A7-BE36-C05A7CC53E3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00DF7B-6E3F-4B38-A29C-A1E396476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96905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ED433B-0AEC-408F-8599-4FB6BD1A58BD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169641-1344-4523-8DFB-730AFF47C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16489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A84BDC-47BF-42DF-B539-F5828003B932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72EA3A-7E3F-4A98-9C43-B27B8160A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25446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ED2122-A083-4F65-9215-54E7F45383A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9F5C2F-7670-4F50-966A-DC333DA2D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72121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47A62C-FF9E-432B-AEB2-EB691F23864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15C420-F542-489B-A2DC-F03386924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28199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FB55E1-0A5F-41DD-B811-7C2328891E56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835C3C8-FF6C-4CA9-930C-6268D7CF7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10045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A155BA-6194-4B09-B02C-705C52B0665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756BB9-7F16-4D69-9895-F7331289D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1850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ea typeface="GungsuhChe"/>
              </a:rPr>
              <a:t>82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Anti-Lock Brakes, Traction Control, and Stability Control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Identify the major parts of a typical anti-</a:t>
            </a:r>
            <a:r>
              <a:rPr lang="en-US" dirty="0" smtClean="0"/>
              <a:t>lock brake </a:t>
            </a:r>
            <a:r>
              <a:rPr lang="en-US" dirty="0"/>
              <a:t>system.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operation of anti-lock </a:t>
            </a:r>
            <a:r>
              <a:rPr lang="en-US" dirty="0" smtClean="0"/>
              <a:t>brake systems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</a:t>
            </a:r>
            <a:r>
              <a:rPr lang="en-US" dirty="0"/>
              <a:t>anti-lock brake design variations.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Describe </a:t>
            </a:r>
            <a:r>
              <a:rPr lang="en-US" dirty="0"/>
              <a:t>the purpose and operation of </a:t>
            </a:r>
            <a:r>
              <a:rPr lang="en-US" dirty="0" smtClean="0"/>
              <a:t>traction control </a:t>
            </a:r>
            <a:r>
              <a:rPr lang="en-US" dirty="0"/>
              <a:t>and stability control systems.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Diagnose problems in anti-lock brake 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Repair </a:t>
            </a:r>
            <a:r>
              <a:rPr lang="en-US" dirty="0"/>
              <a:t>anti-lock brake 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Diagnose </a:t>
            </a:r>
            <a:r>
              <a:rPr lang="en-US" dirty="0"/>
              <a:t>and repair traction control and </a:t>
            </a:r>
            <a:r>
              <a:rPr lang="en-US" dirty="0" smtClean="0"/>
              <a:t>stability control </a:t>
            </a:r>
            <a:r>
              <a:rPr lang="en-US" dirty="0"/>
              <a:t>systems.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Correctly </a:t>
            </a:r>
            <a:r>
              <a:rPr lang="en-US" dirty="0"/>
              <a:t>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requiring </a:t>
            </a:r>
            <a:r>
              <a:rPr lang="en-US" dirty="0"/>
              <a:t>a knowledge of anti-lock </a:t>
            </a:r>
            <a:r>
              <a:rPr lang="en-US" dirty="0" smtClean="0"/>
              <a:t>brake systems</a:t>
            </a:r>
            <a:r>
              <a:rPr lang="en-US" dirty="0"/>
              <a:t>, traction control systems, and </a:t>
            </a:r>
            <a:r>
              <a:rPr lang="en-US" dirty="0" smtClean="0"/>
              <a:t>stability control </a:t>
            </a:r>
            <a:r>
              <a:rPr lang="en-US" dirty="0"/>
              <a:t>systems.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Anti-Lock Brakes, Traction Control, and Stability Control−Introduction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Anti-lock brake </a:t>
            </a:r>
            <a:r>
              <a:rPr lang="en-US" dirty="0" smtClean="0"/>
              <a:t>systems </a:t>
            </a:r>
            <a:r>
              <a:rPr lang="en-US" dirty="0"/>
              <a:t>or ABS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Increase </a:t>
            </a:r>
            <a:r>
              <a:rPr lang="en-US" dirty="0"/>
              <a:t>safety by reducing stopping </a:t>
            </a:r>
            <a:r>
              <a:rPr lang="en-US" dirty="0" smtClean="0"/>
              <a:t>distances compared </a:t>
            </a:r>
            <a:r>
              <a:rPr lang="en-US" dirty="0"/>
              <a:t>to manual brakes on </a:t>
            </a:r>
            <a:r>
              <a:rPr lang="en-US" dirty="0" smtClean="0"/>
              <a:t>both wet and dry pavement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Traction control systems (TCS)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Electronically controls brakes</a:t>
            </a:r>
            <a:r>
              <a:rPr lang="en-US" dirty="0"/>
              <a:t>, differential, engine, and transaxle </a:t>
            </a:r>
            <a:r>
              <a:rPr lang="en-US" dirty="0" smtClean="0"/>
              <a:t>to help </a:t>
            </a:r>
            <a:r>
              <a:rPr lang="en-US" dirty="0"/>
              <a:t>reduce tire spin upon acceleration on </a:t>
            </a:r>
            <a:r>
              <a:rPr lang="en-US" dirty="0" smtClean="0"/>
              <a:t>slippery pavement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Anti-Lock Brakes, Traction Control, and Stability Control−Introduction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Stability control systems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Electronically </a:t>
            </a:r>
            <a:r>
              <a:rPr lang="en-US" dirty="0"/>
              <a:t>link </a:t>
            </a:r>
            <a:r>
              <a:rPr lang="en-US" dirty="0" smtClean="0"/>
              <a:t>steering</a:t>
            </a:r>
            <a:r>
              <a:rPr lang="en-US" dirty="0"/>
              <a:t>, suspension, braking, and traction </a:t>
            </a:r>
            <a:r>
              <a:rPr lang="en-US" dirty="0" smtClean="0"/>
              <a:t>control systems </a:t>
            </a:r>
            <a:r>
              <a:rPr lang="en-US" dirty="0"/>
              <a:t>together to prevent </a:t>
            </a:r>
            <a:r>
              <a:rPr lang="en-US" dirty="0" smtClean="0"/>
              <a:t>loss </a:t>
            </a:r>
            <a:r>
              <a:rPr lang="en-US" dirty="0"/>
              <a:t>of vehicle </a:t>
            </a:r>
            <a:r>
              <a:rPr lang="en-US" dirty="0" smtClean="0"/>
              <a:t>control and </a:t>
            </a:r>
            <a:r>
              <a:rPr lang="en-US" dirty="0"/>
              <a:t>skidding when cornering at high </a:t>
            </a:r>
            <a:r>
              <a:rPr lang="en-US" dirty="0" smtClean="0"/>
              <a:t>speed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This chapter </a:t>
            </a:r>
            <a:r>
              <a:rPr lang="en-US" dirty="0" smtClean="0"/>
              <a:t>will </a:t>
            </a:r>
            <a:r>
              <a:rPr lang="en-US" dirty="0"/>
              <a:t>introduce </a:t>
            </a:r>
            <a:r>
              <a:rPr lang="en-US" dirty="0" smtClean="0"/>
              <a:t>additional </a:t>
            </a:r>
            <a:r>
              <a:rPr lang="en-US" dirty="0"/>
              <a:t>parts needed to provide computer </a:t>
            </a:r>
            <a:r>
              <a:rPr lang="en-US" dirty="0" smtClean="0"/>
              <a:t>control of complete </a:t>
            </a:r>
            <a:r>
              <a:rPr lang="en-US" dirty="0"/>
              <a:t>chassis and </a:t>
            </a:r>
            <a:r>
              <a:rPr lang="en-US" dirty="0" smtClean="0"/>
              <a:t>driveline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Anti-Lock Brake Systems (ABS)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Uses </a:t>
            </a:r>
            <a:r>
              <a:rPr lang="en-US" dirty="0"/>
              <a:t>wheel speed sensors, </a:t>
            </a:r>
            <a:r>
              <a:rPr lang="en-US" dirty="0" smtClean="0"/>
              <a:t>ABS control module, electro-hydraulic brake actuator</a:t>
            </a:r>
            <a:r>
              <a:rPr lang="en-US" dirty="0"/>
              <a:t>, and conventional hydraulic brake </a:t>
            </a:r>
            <a:r>
              <a:rPr lang="en-US" dirty="0" smtClean="0"/>
              <a:t>circuits to </a:t>
            </a:r>
            <a:r>
              <a:rPr lang="en-US" dirty="0"/>
              <a:t>prevent wheel lockup during hard </a:t>
            </a:r>
            <a:r>
              <a:rPr lang="en-US" dirty="0" smtClean="0"/>
              <a:t>braking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Improves </a:t>
            </a:r>
            <a:r>
              <a:rPr lang="en-US" dirty="0"/>
              <a:t>driver </a:t>
            </a:r>
            <a:r>
              <a:rPr lang="en-US" dirty="0" smtClean="0"/>
              <a:t>and passenger </a:t>
            </a:r>
            <a:r>
              <a:rPr lang="en-US" dirty="0"/>
              <a:t>safety by reducing stopping </a:t>
            </a:r>
            <a:r>
              <a:rPr lang="en-US" dirty="0" smtClean="0"/>
              <a:t>distances and </a:t>
            </a:r>
            <a:r>
              <a:rPr lang="en-US" dirty="0"/>
              <a:t>increasing directional stability under panic </a:t>
            </a:r>
            <a:r>
              <a:rPr lang="en-US" dirty="0" smtClean="0"/>
              <a:t>stop 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Major </a:t>
            </a:r>
            <a:r>
              <a:rPr lang="en-US" dirty="0"/>
              <a:t>parts of </a:t>
            </a:r>
            <a:r>
              <a:rPr lang="en-US" dirty="0" smtClean="0"/>
              <a:t>anti-lock </a:t>
            </a:r>
            <a:r>
              <a:rPr lang="en-US" dirty="0"/>
              <a:t>braking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Wheel speed </a:t>
            </a:r>
            <a:r>
              <a:rPr lang="en-US" dirty="0" smtClean="0"/>
              <a:t>sensors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Magnetic </a:t>
            </a:r>
            <a:r>
              <a:rPr lang="en-US" dirty="0"/>
              <a:t>pickups for detecting </a:t>
            </a:r>
            <a:r>
              <a:rPr lang="en-US" dirty="0" smtClean="0"/>
              <a:t>rotating </a:t>
            </a:r>
            <a:r>
              <a:rPr lang="en-US" dirty="0"/>
              <a:t>speed of each tire and wheel </a:t>
            </a:r>
            <a:r>
              <a:rPr lang="en-US" dirty="0" smtClean="0"/>
              <a:t>assembly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Sensor </a:t>
            </a:r>
            <a:r>
              <a:rPr lang="en-US" dirty="0"/>
              <a:t>trigger </a:t>
            </a:r>
            <a:r>
              <a:rPr lang="en-US" dirty="0" smtClean="0"/>
              <a:t>wheels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Toothed </a:t>
            </a:r>
            <a:r>
              <a:rPr lang="en-US" dirty="0"/>
              <a:t>wheels that rotate at </a:t>
            </a:r>
            <a:r>
              <a:rPr lang="en-US" dirty="0" smtClean="0"/>
              <a:t>same rpms as wheel </a:t>
            </a:r>
            <a:r>
              <a:rPr lang="en-US" dirty="0"/>
              <a:t>and </a:t>
            </a:r>
            <a:r>
              <a:rPr lang="en-US" dirty="0" smtClean="0"/>
              <a:t>tire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ABS </a:t>
            </a:r>
            <a:r>
              <a:rPr lang="en-US" dirty="0"/>
              <a:t>control </a:t>
            </a:r>
            <a:r>
              <a:rPr lang="en-US" dirty="0" smtClean="0"/>
              <a:t>module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 computer</a:t>
            </a:r>
            <a:r>
              <a:rPr lang="en-US" dirty="0"/>
              <a:t>, or processor, that uses sensor </a:t>
            </a:r>
            <a:r>
              <a:rPr lang="en-US" dirty="0" smtClean="0"/>
              <a:t>inputs to </a:t>
            </a:r>
            <a:r>
              <a:rPr lang="en-US" dirty="0"/>
              <a:t>control </a:t>
            </a:r>
            <a:r>
              <a:rPr lang="en-US" dirty="0" smtClean="0"/>
              <a:t>electro-hydraulic modulator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Components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Electro-hydraulic </a:t>
            </a:r>
            <a:r>
              <a:rPr lang="en-US" dirty="0" smtClean="0"/>
              <a:t>modulator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Cycles </a:t>
            </a:r>
            <a:r>
              <a:rPr lang="en-US" dirty="0"/>
              <a:t>pressure to each </a:t>
            </a:r>
            <a:r>
              <a:rPr lang="en-US" dirty="0" smtClean="0"/>
              <a:t>wheel brake </a:t>
            </a:r>
            <a:r>
              <a:rPr lang="en-US" dirty="0"/>
              <a:t>cylinder if </a:t>
            </a:r>
            <a:r>
              <a:rPr lang="en-US" dirty="0" smtClean="0"/>
              <a:t>speed </a:t>
            </a:r>
            <a:r>
              <a:rPr lang="en-US" dirty="0"/>
              <a:t>begins to slow </a:t>
            </a:r>
            <a:r>
              <a:rPr lang="en-US" dirty="0" smtClean="0"/>
              <a:t>down too </a:t>
            </a:r>
            <a:r>
              <a:rPr lang="en-US" dirty="0"/>
              <a:t>much, indicating tire skid or wheel </a:t>
            </a:r>
            <a:r>
              <a:rPr lang="en-US" dirty="0" smtClean="0"/>
              <a:t>lockup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warning </a:t>
            </a:r>
            <a:r>
              <a:rPr lang="en-US" dirty="0" smtClean="0"/>
              <a:t>light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Informs driver of problems </a:t>
            </a:r>
            <a:r>
              <a:rPr lang="en-US" dirty="0"/>
              <a:t>in </a:t>
            </a:r>
            <a:r>
              <a:rPr lang="en-US" dirty="0" smtClean="0"/>
              <a:t>anti-lock </a:t>
            </a:r>
            <a:r>
              <a:rPr lang="en-US" dirty="0"/>
              <a:t>brake system </a:t>
            </a:r>
            <a:r>
              <a:rPr lang="en-US" dirty="0" smtClean="0"/>
              <a:t>circuits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Components (Cont.)</a:t>
            </a:r>
          </a:p>
        </p:txBody>
      </p:sp>
      <p:pic>
        <p:nvPicPr>
          <p:cNvPr id="31747" name="Content Placeholder 3" descr="83-0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0213" y="1876425"/>
            <a:ext cx="8572500" cy="4184650"/>
          </a:xfrm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8066088" y="6061075"/>
            <a:ext cx="830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Speed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Produce </a:t>
            </a:r>
            <a:r>
              <a:rPr lang="en-US" dirty="0"/>
              <a:t>ac signals </a:t>
            </a:r>
            <a:r>
              <a:rPr lang="en-US" dirty="0" smtClean="0"/>
              <a:t>that correspond </a:t>
            </a:r>
            <a:r>
              <a:rPr lang="en-US" dirty="0"/>
              <a:t>to wheel and tire </a:t>
            </a:r>
            <a:r>
              <a:rPr lang="en-US" dirty="0" smtClean="0"/>
              <a:t>speed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These signals feed into ABS </a:t>
            </a:r>
            <a:r>
              <a:rPr lang="en-US" dirty="0"/>
              <a:t>control </a:t>
            </a:r>
            <a:r>
              <a:rPr lang="en-US" dirty="0" smtClean="0"/>
              <a:t>module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rear-wheel anti</a:t>
            </a:r>
            <a:r>
              <a:rPr lang="en-US" dirty="0"/>
              <a:t>-lock brakes, wheel speed sensors </a:t>
            </a:r>
            <a:r>
              <a:rPr lang="en-US" dirty="0" smtClean="0"/>
              <a:t>are only on rear wheels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With </a:t>
            </a:r>
            <a:r>
              <a:rPr lang="en-US" dirty="0"/>
              <a:t>four-wheel </a:t>
            </a:r>
            <a:r>
              <a:rPr lang="en-US" dirty="0" smtClean="0"/>
              <a:t>antilock brakes</a:t>
            </a:r>
            <a:r>
              <a:rPr lang="en-US" dirty="0"/>
              <a:t>, wheel speed sensors </a:t>
            </a:r>
            <a:r>
              <a:rPr lang="en-US" dirty="0" smtClean="0"/>
              <a:t>needed </a:t>
            </a:r>
            <a:r>
              <a:rPr lang="en-US" dirty="0"/>
              <a:t>on </a:t>
            </a:r>
            <a:r>
              <a:rPr lang="en-US" dirty="0" smtClean="0"/>
              <a:t>all 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Speed Sensors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463550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Sensor rotor </a:t>
            </a:r>
            <a:r>
              <a:rPr lang="en-US" dirty="0"/>
              <a:t>or trigger </a:t>
            </a:r>
            <a:r>
              <a:rPr lang="en-US" dirty="0" smtClean="0"/>
              <a:t>wheel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Toothed ring </a:t>
            </a:r>
            <a:r>
              <a:rPr lang="en-US" dirty="0"/>
              <a:t>that rotates with </a:t>
            </a:r>
            <a:r>
              <a:rPr lang="en-US" dirty="0" smtClean="0"/>
              <a:t>wheel hub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Magnetic sensor tip </a:t>
            </a:r>
            <a:r>
              <a:rPr lang="en-US" dirty="0"/>
              <a:t>located next to </a:t>
            </a:r>
            <a:r>
              <a:rPr lang="en-US" dirty="0" smtClean="0"/>
              <a:t>sensor </a:t>
            </a:r>
            <a:r>
              <a:rPr lang="en-US" dirty="0"/>
              <a:t>rotor </a:t>
            </a:r>
            <a:r>
              <a:rPr lang="en-US" dirty="0" smtClean="0"/>
              <a:t>teeth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Only </a:t>
            </a:r>
            <a:r>
              <a:rPr lang="en-US" dirty="0" smtClean="0"/>
              <a:t>small </a:t>
            </a:r>
            <a:r>
              <a:rPr lang="en-US" dirty="0"/>
              <a:t>air gap separates </a:t>
            </a:r>
            <a:r>
              <a:rPr lang="en-US" dirty="0" smtClean="0"/>
              <a:t>sensor </a:t>
            </a:r>
            <a:r>
              <a:rPr lang="en-US" dirty="0"/>
              <a:t>tip </a:t>
            </a:r>
            <a:r>
              <a:rPr lang="en-US" dirty="0" smtClean="0"/>
              <a:t>from spinning teeth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35844" name="Content Placeholder 4" descr="83-0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8563" y="2197100"/>
            <a:ext cx="4038600" cy="3332163"/>
          </a:xfrm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8326438" y="5918200"/>
            <a:ext cx="720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(Saab)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Speed Sensors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Frequency </a:t>
            </a:r>
            <a:r>
              <a:rPr lang="en-US" dirty="0"/>
              <a:t>of </a:t>
            </a:r>
            <a:r>
              <a:rPr lang="en-US" dirty="0" smtClean="0"/>
              <a:t>wheel </a:t>
            </a:r>
            <a:r>
              <a:rPr lang="en-US" dirty="0"/>
              <a:t>speed </a:t>
            </a:r>
            <a:r>
              <a:rPr lang="en-US" dirty="0" smtClean="0"/>
              <a:t>sensors ac signal </a:t>
            </a:r>
            <a:r>
              <a:rPr lang="en-US" dirty="0"/>
              <a:t>depends on tire and wheel </a:t>
            </a:r>
            <a:r>
              <a:rPr lang="en-US" dirty="0" smtClean="0"/>
              <a:t>speed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ABS </a:t>
            </a:r>
            <a:r>
              <a:rPr lang="en-US" dirty="0"/>
              <a:t>control </a:t>
            </a:r>
            <a:r>
              <a:rPr lang="en-US" dirty="0" smtClean="0"/>
              <a:t>module uses ac signal to </a:t>
            </a:r>
            <a:r>
              <a:rPr lang="en-US" dirty="0"/>
              <a:t>check for tire </a:t>
            </a:r>
            <a:r>
              <a:rPr lang="en-US" dirty="0" smtClean="0"/>
              <a:t>skid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Rapid </a:t>
            </a:r>
            <a:r>
              <a:rPr lang="en-US" dirty="0"/>
              <a:t>decrease in sensor </a:t>
            </a:r>
            <a:r>
              <a:rPr lang="en-US" dirty="0" smtClean="0"/>
              <a:t>ac signal </a:t>
            </a:r>
            <a:r>
              <a:rPr lang="en-US" dirty="0"/>
              <a:t>frequency would indicate that </a:t>
            </a:r>
            <a:r>
              <a:rPr lang="en-US" dirty="0" smtClean="0"/>
              <a:t>tire </a:t>
            </a:r>
            <a:r>
              <a:rPr lang="en-US" dirty="0"/>
              <a:t>is </a:t>
            </a:r>
            <a:r>
              <a:rPr lang="en-US" dirty="0" smtClean="0"/>
              <a:t>starting to </a:t>
            </a:r>
            <a:r>
              <a:rPr lang="en-US" dirty="0"/>
              <a:t>lock up and </a:t>
            </a:r>
            <a:r>
              <a:rPr lang="en-US" dirty="0" smtClean="0"/>
              <a:t>skid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Wheel Speed Sensors (Cont.)</a:t>
            </a:r>
          </a:p>
        </p:txBody>
      </p:sp>
      <p:pic>
        <p:nvPicPr>
          <p:cNvPr id="34819" name="Content Placeholder 3" descr="83-05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1175" y="1443038"/>
            <a:ext cx="3154363" cy="5229225"/>
          </a:xfrm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Control Module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31482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Small </a:t>
            </a:r>
            <a:r>
              <a:rPr lang="en-US" dirty="0"/>
              <a:t>computer </a:t>
            </a:r>
            <a:r>
              <a:rPr lang="en-US" dirty="0" smtClean="0"/>
              <a:t>that uses </a:t>
            </a:r>
            <a:r>
              <a:rPr lang="en-US" dirty="0"/>
              <a:t>wheel speed sensor inputs to control </a:t>
            </a:r>
            <a:r>
              <a:rPr lang="en-US" dirty="0" smtClean="0"/>
              <a:t>operation of electro-hydraulic modulator</a:t>
            </a:r>
            <a:endParaRPr lang="en-US" dirty="0"/>
          </a:p>
        </p:txBody>
      </p:sp>
      <p:pic>
        <p:nvPicPr>
          <p:cNvPr id="36868" name="Content Placeholder 6" descr="83-06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3913" y="2141538"/>
            <a:ext cx="4330700" cy="3676650"/>
          </a:xfrm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8027988" y="6315075"/>
            <a:ext cx="969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(Chrysler)</a:t>
            </a:r>
            <a:endParaRPr lang="en-US" altLang="en-US" sz="1400">
              <a:latin typeface="Helvetic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ABS electro-hydraulic </a:t>
            </a:r>
            <a:r>
              <a:rPr lang="en-US" dirty="0" smtClean="0"/>
              <a:t>modulator or ABS actuator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Regulates fluid pressure applied </a:t>
            </a:r>
            <a:r>
              <a:rPr lang="en-US" dirty="0"/>
              <a:t>to each wheel brake assembly during </a:t>
            </a:r>
            <a:r>
              <a:rPr lang="en-US" dirty="0" smtClean="0"/>
              <a:t>periods of </a:t>
            </a:r>
            <a:r>
              <a:rPr lang="en-US" dirty="0"/>
              <a:t>hard </a:t>
            </a:r>
            <a:r>
              <a:rPr lang="en-US" dirty="0" smtClean="0"/>
              <a:t>braking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ABS </a:t>
            </a:r>
            <a:r>
              <a:rPr lang="en-US" dirty="0"/>
              <a:t>control </a:t>
            </a:r>
            <a:r>
              <a:rPr lang="en-US" dirty="0" smtClean="0"/>
              <a:t>module controls modulator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Major </a:t>
            </a:r>
            <a:r>
              <a:rPr lang="en-US" dirty="0"/>
              <a:t>parts of </a:t>
            </a:r>
            <a:r>
              <a:rPr lang="en-US" dirty="0" smtClean="0"/>
              <a:t>ABS modulator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fluid reservoir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Container </a:t>
            </a:r>
            <a:r>
              <a:rPr lang="en-US" dirty="0"/>
              <a:t>for holding </a:t>
            </a:r>
            <a:r>
              <a:rPr lang="en-US" dirty="0" smtClean="0"/>
              <a:t>extra supply of </a:t>
            </a:r>
            <a:r>
              <a:rPr lang="en-US" dirty="0"/>
              <a:t>brake </a:t>
            </a:r>
            <a:r>
              <a:rPr lang="en-US" dirty="0" smtClean="0"/>
              <a:t>fluid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solenoid valve </a:t>
            </a:r>
            <a:r>
              <a:rPr lang="en-US" dirty="0" smtClean="0"/>
              <a:t>block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</a:t>
            </a:r>
            <a:r>
              <a:rPr lang="en-US" dirty="0"/>
              <a:t>-hydraulic </a:t>
            </a:r>
            <a:r>
              <a:rPr lang="en-US" dirty="0" smtClean="0"/>
              <a:t>device with coil-operated </a:t>
            </a:r>
            <a:r>
              <a:rPr lang="en-US" dirty="0"/>
              <a:t>valves that </a:t>
            </a:r>
            <a:r>
              <a:rPr lang="en-US" dirty="0" smtClean="0"/>
              <a:t>control brake fluid flow </a:t>
            </a:r>
            <a:r>
              <a:rPr lang="en-US" dirty="0"/>
              <a:t>to each wheel brake </a:t>
            </a:r>
            <a:r>
              <a:rPr lang="en-US" dirty="0" smtClean="0"/>
              <a:t>cylinder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Brake accumulator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hamber </a:t>
            </a:r>
            <a:r>
              <a:rPr lang="en-US" dirty="0"/>
              <a:t>for storing extra </a:t>
            </a:r>
            <a:r>
              <a:rPr lang="en-US" dirty="0" smtClean="0"/>
              <a:t>fluid </a:t>
            </a:r>
            <a:r>
              <a:rPr lang="en-US" dirty="0"/>
              <a:t>under </a:t>
            </a:r>
            <a:r>
              <a:rPr lang="en-US" dirty="0" smtClean="0"/>
              <a:t>high pressure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fluid </a:t>
            </a:r>
            <a:r>
              <a:rPr lang="en-US" dirty="0"/>
              <a:t>pump and </a:t>
            </a:r>
            <a:r>
              <a:rPr lang="en-US" dirty="0" smtClean="0"/>
              <a:t>motor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</a:t>
            </a:r>
            <a:r>
              <a:rPr lang="en-US" dirty="0"/>
              <a:t>-pressure pump operated </a:t>
            </a:r>
            <a:r>
              <a:rPr lang="en-US" dirty="0" smtClean="0"/>
              <a:t>by small </a:t>
            </a:r>
            <a:r>
              <a:rPr lang="en-US" dirty="0"/>
              <a:t>electric </a:t>
            </a:r>
            <a:r>
              <a:rPr lang="en-US" dirty="0" smtClean="0"/>
              <a:t>motor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It </a:t>
            </a:r>
            <a:r>
              <a:rPr lang="en-US" dirty="0"/>
              <a:t>provides brake </a:t>
            </a:r>
            <a:r>
              <a:rPr lang="en-US" dirty="0" smtClean="0"/>
              <a:t>fluid pressure </a:t>
            </a:r>
            <a:r>
              <a:rPr lang="en-US" dirty="0"/>
              <a:t>for ABS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pressure </a:t>
            </a:r>
            <a:r>
              <a:rPr lang="en-US" dirty="0" smtClean="0"/>
              <a:t>switch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Sensor </a:t>
            </a:r>
            <a:r>
              <a:rPr lang="en-US" dirty="0"/>
              <a:t>that monitors brake </a:t>
            </a:r>
            <a:r>
              <a:rPr lang="en-US" dirty="0" smtClean="0"/>
              <a:t>fluid pressure </a:t>
            </a:r>
            <a:r>
              <a:rPr lang="en-US" dirty="0"/>
              <a:t>and controls operation of </a:t>
            </a:r>
            <a:r>
              <a:rPr lang="en-US" dirty="0" smtClean="0"/>
              <a:t>electric motor </a:t>
            </a:r>
            <a:r>
              <a:rPr lang="en-US" dirty="0"/>
              <a:t>for </a:t>
            </a:r>
            <a:r>
              <a:rPr lang="en-US" dirty="0" smtClean="0"/>
              <a:t>hydraulic pump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</a:t>
            </a:r>
            <a:r>
              <a:rPr lang="en-US" dirty="0"/>
              <a:t>master cylinder-booster </a:t>
            </a:r>
            <a:r>
              <a:rPr lang="en-US" dirty="0" smtClean="0"/>
              <a:t>assembly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Conventional </a:t>
            </a:r>
            <a:r>
              <a:rPr lang="en-US" dirty="0"/>
              <a:t>master cylinder with power </a:t>
            </a:r>
            <a:r>
              <a:rPr lang="en-US" dirty="0" smtClean="0"/>
              <a:t>assist for </a:t>
            </a:r>
            <a:r>
              <a:rPr lang="en-US" dirty="0"/>
              <a:t>operating brakes under normal </a:t>
            </a:r>
            <a:r>
              <a:rPr lang="en-US" dirty="0" smtClean="0"/>
              <a:t>conditions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Integrated </a:t>
            </a:r>
            <a:r>
              <a:rPr lang="en-US" dirty="0"/>
              <a:t>ABS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Combines power </a:t>
            </a:r>
            <a:r>
              <a:rPr lang="en-US" dirty="0"/>
              <a:t>booster</a:t>
            </a:r>
            <a:r>
              <a:rPr lang="en-US" dirty="0" smtClean="0"/>
              <a:t>, master </a:t>
            </a:r>
            <a:r>
              <a:rPr lang="en-US" dirty="0"/>
              <a:t>cylinder, and modulator units into </a:t>
            </a:r>
            <a:r>
              <a:rPr lang="en-US" dirty="0" smtClean="0"/>
              <a:t>one assembly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Nonintegrated ABS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Major </a:t>
            </a:r>
            <a:r>
              <a:rPr lang="en-US" dirty="0"/>
              <a:t>units are </a:t>
            </a:r>
            <a:r>
              <a:rPr lang="en-US" dirty="0" smtClean="0"/>
              <a:t>separated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Conventional </a:t>
            </a:r>
            <a:r>
              <a:rPr lang="en-US" dirty="0"/>
              <a:t>booster and master cylinder </a:t>
            </a:r>
            <a:r>
              <a:rPr lang="en-US" dirty="0" smtClean="0"/>
              <a:t>are used </a:t>
            </a:r>
            <a:r>
              <a:rPr lang="en-US" dirty="0"/>
              <a:t>with </a:t>
            </a:r>
            <a:r>
              <a:rPr lang="en-US" dirty="0" smtClean="0"/>
              <a:t>separate </a:t>
            </a:r>
            <a:r>
              <a:rPr lang="en-US" dirty="0"/>
              <a:t>electro-hydraulic </a:t>
            </a:r>
            <a:r>
              <a:rPr lang="en-US" dirty="0" smtClean="0"/>
              <a:t>modulator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Hydraulic pressure modulation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Refers </a:t>
            </a:r>
            <a:r>
              <a:rPr lang="en-US" dirty="0"/>
              <a:t>to </a:t>
            </a:r>
            <a:r>
              <a:rPr lang="en-US" dirty="0" smtClean="0"/>
              <a:t>electro-hydraulic </a:t>
            </a:r>
            <a:r>
              <a:rPr lang="en-US" dirty="0"/>
              <a:t>unit’s ability to rapidly </a:t>
            </a:r>
            <a:r>
              <a:rPr lang="en-US" dirty="0" smtClean="0"/>
              <a:t>cycle pressure </a:t>
            </a:r>
            <a:r>
              <a:rPr lang="en-US" dirty="0"/>
              <a:t>to </a:t>
            </a:r>
            <a:r>
              <a:rPr lang="en-US" dirty="0" smtClean="0"/>
              <a:t>wheel </a:t>
            </a:r>
            <a:r>
              <a:rPr lang="en-US" dirty="0"/>
              <a:t>cylinders or calipers on </a:t>
            </a:r>
            <a:r>
              <a:rPr lang="en-US" dirty="0" smtClean="0"/>
              <a:t>and off</a:t>
            </a:r>
            <a:r>
              <a:rPr lang="en-US" dirty="0"/>
              <a:t>, preventing wheel lockup and </a:t>
            </a:r>
            <a:r>
              <a:rPr lang="en-US" dirty="0" smtClean="0"/>
              <a:t>skidding</a:t>
            </a: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Three modes of ABS pressure modulation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Isolation mode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ABS control module </a:t>
            </a:r>
            <a:r>
              <a:rPr lang="en-US" dirty="0"/>
              <a:t>detects that </a:t>
            </a:r>
            <a:r>
              <a:rPr lang="en-US" dirty="0" smtClean="0"/>
              <a:t>tire </a:t>
            </a:r>
            <a:r>
              <a:rPr lang="en-US" dirty="0"/>
              <a:t>is starting to skid </a:t>
            </a:r>
            <a:r>
              <a:rPr lang="en-US" dirty="0" smtClean="0"/>
              <a:t>and energizes modulator </a:t>
            </a:r>
            <a:r>
              <a:rPr lang="en-US" dirty="0"/>
              <a:t>to isolate that </a:t>
            </a:r>
            <a:r>
              <a:rPr lang="en-US" dirty="0" smtClean="0"/>
              <a:t>hydraulic circuit </a:t>
            </a:r>
            <a:r>
              <a:rPr lang="en-US" dirty="0"/>
              <a:t>from </a:t>
            </a:r>
            <a:r>
              <a:rPr lang="en-US" dirty="0" smtClean="0"/>
              <a:t>other </a:t>
            </a:r>
            <a:r>
              <a:rPr lang="en-US" dirty="0"/>
              <a:t>brake </a:t>
            </a:r>
            <a:r>
              <a:rPr lang="en-US" dirty="0" smtClean="0"/>
              <a:t>lines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Electro-Hydraulic Modulator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Dump mode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ABS </a:t>
            </a:r>
            <a:r>
              <a:rPr lang="en-US" dirty="0"/>
              <a:t>releases </a:t>
            </a:r>
            <a:r>
              <a:rPr lang="en-US" dirty="0" smtClean="0"/>
              <a:t>hydraulic pressure </a:t>
            </a:r>
            <a:r>
              <a:rPr lang="en-US" dirty="0"/>
              <a:t>to one or more of </a:t>
            </a:r>
            <a:r>
              <a:rPr lang="en-US" dirty="0" smtClean="0"/>
              <a:t>brake </a:t>
            </a:r>
            <a:r>
              <a:rPr lang="en-US" dirty="0"/>
              <a:t>wheel </a:t>
            </a:r>
            <a:r>
              <a:rPr lang="en-US" dirty="0" smtClean="0"/>
              <a:t>cylinders or calipers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Done </a:t>
            </a:r>
            <a:r>
              <a:rPr lang="en-US" dirty="0"/>
              <a:t>to stop tire </a:t>
            </a:r>
            <a:r>
              <a:rPr lang="en-US" dirty="0" smtClean="0"/>
              <a:t>skidding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Reapply mode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ABS </a:t>
            </a:r>
            <a:r>
              <a:rPr lang="en-US" dirty="0"/>
              <a:t>applies </a:t>
            </a:r>
            <a:r>
              <a:rPr lang="en-US" dirty="0" smtClean="0"/>
              <a:t>hydraulic pressure </a:t>
            </a:r>
            <a:r>
              <a:rPr lang="en-US" dirty="0"/>
              <a:t>to one or more of </a:t>
            </a:r>
            <a:r>
              <a:rPr lang="en-US" dirty="0" smtClean="0"/>
              <a:t>wheel </a:t>
            </a:r>
            <a:r>
              <a:rPr lang="en-US" dirty="0"/>
              <a:t>brake </a:t>
            </a:r>
            <a:r>
              <a:rPr lang="en-US" dirty="0" smtClean="0"/>
              <a:t>assemblies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Done </a:t>
            </a:r>
            <a:r>
              <a:rPr lang="en-US" dirty="0"/>
              <a:t>to reapply </a:t>
            </a:r>
            <a:r>
              <a:rPr lang="en-US" dirty="0" smtClean="0"/>
              <a:t>brakes </a:t>
            </a:r>
            <a:r>
              <a:rPr lang="en-US" dirty="0"/>
              <a:t>during </a:t>
            </a:r>
            <a:r>
              <a:rPr lang="en-US" dirty="0" smtClean="0"/>
              <a:t>pressure modulation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Warning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Light mounted </a:t>
            </a:r>
            <a:r>
              <a:rPr lang="en-US" dirty="0"/>
              <a:t>in </a:t>
            </a:r>
            <a:r>
              <a:rPr lang="en-US" dirty="0" smtClean="0"/>
              <a:t>dash </a:t>
            </a:r>
            <a:r>
              <a:rPr lang="en-US" dirty="0"/>
              <a:t>used to alert </a:t>
            </a:r>
            <a:r>
              <a:rPr lang="en-US" dirty="0" smtClean="0"/>
              <a:t>driver </a:t>
            </a:r>
            <a:r>
              <a:rPr lang="en-US" dirty="0"/>
              <a:t>to </a:t>
            </a:r>
            <a:r>
              <a:rPr lang="en-US" dirty="0" smtClean="0"/>
              <a:t>ABS malfunction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Light glows </a:t>
            </a:r>
            <a:r>
              <a:rPr lang="en-US" dirty="0"/>
              <a:t>during engine cranking </a:t>
            </a:r>
            <a:r>
              <a:rPr lang="en-US" dirty="0" smtClean="0"/>
              <a:t>and stays </a:t>
            </a:r>
            <a:r>
              <a:rPr lang="en-US" dirty="0"/>
              <a:t>on for several seconds after </a:t>
            </a:r>
            <a:r>
              <a:rPr lang="en-US" dirty="0" smtClean="0"/>
              <a:t>engine starts</a:t>
            </a:r>
            <a:endParaRPr lang="en-US" dirty="0"/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Informs you that system </a:t>
            </a:r>
            <a:r>
              <a:rPr lang="en-US" sz="2600" dirty="0"/>
              <a:t>is armed </a:t>
            </a:r>
            <a:r>
              <a:rPr lang="en-US" sz="2600" dirty="0" smtClean="0"/>
              <a:t>and functioning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Channels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Separate </a:t>
            </a:r>
            <a:r>
              <a:rPr lang="en-US" dirty="0"/>
              <a:t>hydraulic </a:t>
            </a:r>
            <a:r>
              <a:rPr lang="en-US" dirty="0" smtClean="0"/>
              <a:t>circuit that </a:t>
            </a:r>
            <a:r>
              <a:rPr lang="en-US" dirty="0"/>
              <a:t>feeds out to one or more wheel cylinders or </a:t>
            </a:r>
            <a:r>
              <a:rPr lang="en-US" dirty="0" smtClean="0"/>
              <a:t>caliper pistons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Anti-lock </a:t>
            </a:r>
            <a:r>
              <a:rPr lang="en-US" dirty="0"/>
              <a:t>brake systems </a:t>
            </a:r>
            <a:r>
              <a:rPr lang="en-US" dirty="0" smtClean="0"/>
              <a:t>have from one </a:t>
            </a:r>
            <a:r>
              <a:rPr lang="en-US" dirty="0"/>
              <a:t>to four </a:t>
            </a:r>
            <a:r>
              <a:rPr lang="en-US" dirty="0" smtClean="0"/>
              <a:t>channels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One</a:t>
            </a:r>
            <a:r>
              <a:rPr lang="en-US" dirty="0"/>
              <a:t>-channel ABS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Operates rear wheel </a:t>
            </a:r>
            <a:r>
              <a:rPr lang="en-US" dirty="0"/>
              <a:t>brakes </a:t>
            </a:r>
            <a:r>
              <a:rPr lang="en-US" dirty="0" smtClean="0"/>
              <a:t>together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Only </a:t>
            </a:r>
            <a:r>
              <a:rPr lang="en-US" dirty="0"/>
              <a:t>one channel is </a:t>
            </a:r>
            <a:r>
              <a:rPr lang="en-US" dirty="0" smtClean="0"/>
              <a:t>provided for </a:t>
            </a:r>
            <a:r>
              <a:rPr lang="en-US" dirty="0"/>
              <a:t>both rear </a:t>
            </a:r>
            <a:r>
              <a:rPr lang="en-US" dirty="0" smtClean="0"/>
              <a:t>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Channels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Two</a:t>
            </a:r>
            <a:r>
              <a:rPr lang="en-US" dirty="0"/>
              <a:t>-channel ABS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Two </a:t>
            </a:r>
            <a:r>
              <a:rPr lang="en-US" dirty="0"/>
              <a:t>separate </a:t>
            </a:r>
            <a:r>
              <a:rPr lang="en-US" dirty="0" smtClean="0"/>
              <a:t>hydraulic circuits </a:t>
            </a:r>
            <a:r>
              <a:rPr lang="en-US" dirty="0"/>
              <a:t>controlled by </a:t>
            </a:r>
            <a:r>
              <a:rPr lang="en-US" dirty="0" smtClean="0"/>
              <a:t>electro-hydraulic modulator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 </a:t>
            </a:r>
            <a:r>
              <a:rPr lang="en-US" dirty="0"/>
              <a:t>rear-wheel ABS, each </a:t>
            </a:r>
            <a:r>
              <a:rPr lang="en-US" dirty="0" smtClean="0"/>
              <a:t>rear brake </a:t>
            </a:r>
            <a:r>
              <a:rPr lang="en-US" dirty="0"/>
              <a:t>has its own hydraulic control </a:t>
            </a:r>
            <a:r>
              <a:rPr lang="en-US" dirty="0" smtClean="0"/>
              <a:t>circuit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Four</a:t>
            </a:r>
            <a:r>
              <a:rPr lang="en-US" dirty="0"/>
              <a:t>-channel ABS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Separate </a:t>
            </a:r>
            <a:r>
              <a:rPr lang="en-US" dirty="0"/>
              <a:t>hydraulic </a:t>
            </a:r>
            <a:r>
              <a:rPr lang="en-US" dirty="0" smtClean="0"/>
              <a:t>control circuit </a:t>
            </a:r>
            <a:r>
              <a:rPr lang="en-US" dirty="0"/>
              <a:t>for each </a:t>
            </a:r>
            <a:r>
              <a:rPr lang="en-US" dirty="0" smtClean="0"/>
              <a:t>wheel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Most effective and </a:t>
            </a:r>
            <a:r>
              <a:rPr lang="en-US" dirty="0"/>
              <a:t>common anti-lock brake </a:t>
            </a: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Under normal braking conditions, ABS is </a:t>
            </a:r>
            <a:r>
              <a:rPr lang="en-US" dirty="0" smtClean="0"/>
              <a:t>not used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brakes </a:t>
            </a:r>
            <a:r>
              <a:rPr lang="en-US" dirty="0"/>
              <a:t>are applied in </a:t>
            </a:r>
            <a:r>
              <a:rPr lang="en-US" dirty="0" smtClean="0"/>
              <a:t>panic </a:t>
            </a:r>
            <a:r>
              <a:rPr lang="en-US" dirty="0"/>
              <a:t>stop and </a:t>
            </a:r>
            <a:r>
              <a:rPr lang="en-US" dirty="0" smtClean="0"/>
              <a:t>wheel </a:t>
            </a:r>
            <a:r>
              <a:rPr lang="en-US" dirty="0"/>
              <a:t>begins to lock up, </a:t>
            </a:r>
            <a:r>
              <a:rPr lang="en-US" dirty="0" smtClean="0"/>
              <a:t>ABS is activated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Wheel </a:t>
            </a:r>
            <a:r>
              <a:rPr lang="en-US" dirty="0"/>
              <a:t>sensor on </a:t>
            </a:r>
            <a:r>
              <a:rPr lang="en-US" dirty="0" smtClean="0"/>
              <a:t>slowing </a:t>
            </a:r>
            <a:r>
              <a:rPr lang="en-US" dirty="0"/>
              <a:t>wheel instantly </a:t>
            </a:r>
            <a:r>
              <a:rPr lang="en-US" dirty="0" smtClean="0"/>
              <a:t>reduces frequency </a:t>
            </a:r>
            <a:r>
              <a:rPr lang="en-US" dirty="0"/>
              <a:t>of </a:t>
            </a:r>
            <a:r>
              <a:rPr lang="en-US" dirty="0" smtClean="0"/>
              <a:t>ac </a:t>
            </a:r>
            <a:r>
              <a:rPr lang="en-US" dirty="0"/>
              <a:t>signal sent to </a:t>
            </a:r>
            <a:r>
              <a:rPr lang="en-US" dirty="0" smtClean="0"/>
              <a:t>ABS control module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Operation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module detects that </a:t>
            </a:r>
            <a:r>
              <a:rPr lang="en-US" dirty="0" smtClean="0"/>
              <a:t>wheel is </a:t>
            </a:r>
            <a:r>
              <a:rPr lang="en-US" dirty="0"/>
              <a:t>slowing down more than </a:t>
            </a:r>
            <a:r>
              <a:rPr lang="en-US" dirty="0" smtClean="0"/>
              <a:t>others </a:t>
            </a:r>
            <a:r>
              <a:rPr lang="en-US" dirty="0"/>
              <a:t>and is </a:t>
            </a:r>
            <a:r>
              <a:rPr lang="en-US" dirty="0" smtClean="0"/>
              <a:t>getting ready </a:t>
            </a:r>
            <a:r>
              <a:rPr lang="en-US" dirty="0"/>
              <a:t>to slide or </a:t>
            </a:r>
            <a:r>
              <a:rPr lang="en-US" dirty="0" smtClean="0"/>
              <a:t>skid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Module </a:t>
            </a:r>
            <a:r>
              <a:rPr lang="en-US" dirty="0"/>
              <a:t>then </a:t>
            </a:r>
            <a:r>
              <a:rPr lang="en-US" dirty="0" smtClean="0"/>
              <a:t>sends electrical </a:t>
            </a:r>
            <a:r>
              <a:rPr lang="en-US" dirty="0"/>
              <a:t>current to </a:t>
            </a:r>
            <a:r>
              <a:rPr lang="en-US" dirty="0" smtClean="0"/>
              <a:t>correct </a:t>
            </a:r>
            <a:r>
              <a:rPr lang="en-US" dirty="0"/>
              <a:t>solenoid on </a:t>
            </a:r>
            <a:r>
              <a:rPr lang="en-US" dirty="0" smtClean="0"/>
              <a:t>electro-hydraulic </a:t>
            </a:r>
            <a:r>
              <a:rPr lang="en-US" dirty="0"/>
              <a:t>modulator assembly to bleed </a:t>
            </a:r>
            <a:r>
              <a:rPr lang="en-US" dirty="0" smtClean="0"/>
              <a:t>pressure from </a:t>
            </a:r>
            <a:r>
              <a:rPr lang="en-US" dirty="0"/>
              <a:t>that </a:t>
            </a:r>
            <a:r>
              <a:rPr lang="en-US" dirty="0" smtClean="0"/>
              <a:t>channel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Traction and Stability Control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traction control systems work with </a:t>
            </a:r>
            <a:r>
              <a:rPr lang="en-US" dirty="0" smtClean="0"/>
              <a:t>antilock brake </a:t>
            </a:r>
            <a:r>
              <a:rPr lang="en-US" dirty="0"/>
              <a:t>system to cycle hydraulic pressure to </a:t>
            </a:r>
            <a:r>
              <a:rPr lang="en-US" dirty="0" smtClean="0"/>
              <a:t>wheel </a:t>
            </a:r>
            <a:r>
              <a:rPr lang="en-US" dirty="0"/>
              <a:t>spinning </a:t>
            </a:r>
            <a:r>
              <a:rPr lang="en-US" dirty="0" smtClean="0"/>
              <a:t>fastest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Control </a:t>
            </a:r>
            <a:r>
              <a:rPr lang="en-US" dirty="0"/>
              <a:t>module </a:t>
            </a:r>
            <a:r>
              <a:rPr lang="en-US" dirty="0" smtClean="0"/>
              <a:t>is capable </a:t>
            </a:r>
            <a:r>
              <a:rPr lang="en-US" dirty="0"/>
              <a:t>of applying one wheel brake at a </a:t>
            </a:r>
            <a:r>
              <a:rPr lang="en-US" dirty="0" smtClean="0"/>
              <a:t>time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Some systems </a:t>
            </a:r>
            <a:r>
              <a:rPr lang="en-US" dirty="0"/>
              <a:t>also reduce engine power output to </a:t>
            </a:r>
            <a:r>
              <a:rPr lang="en-US" dirty="0" smtClean="0"/>
              <a:t>reduce skidding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Indicator </a:t>
            </a:r>
            <a:r>
              <a:rPr lang="en-US" dirty="0"/>
              <a:t>light comes on </a:t>
            </a:r>
            <a:r>
              <a:rPr lang="en-US" dirty="0" smtClean="0"/>
              <a:t>when traction control </a:t>
            </a:r>
            <a:r>
              <a:rPr lang="en-US" dirty="0"/>
              <a:t>system is </a:t>
            </a:r>
            <a:r>
              <a:rPr lang="en-US" dirty="0" smtClean="0"/>
              <a:t>activated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Traction and Stability Control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Designed </a:t>
            </a:r>
            <a:r>
              <a:rPr lang="en-US" dirty="0"/>
              <a:t>to make </a:t>
            </a:r>
            <a:r>
              <a:rPr lang="en-US" dirty="0" smtClean="0"/>
              <a:t>vehicle </a:t>
            </a:r>
            <a:r>
              <a:rPr lang="en-US" dirty="0"/>
              <a:t>more </a:t>
            </a:r>
            <a:r>
              <a:rPr lang="en-US" dirty="0" smtClean="0"/>
              <a:t>stable under </a:t>
            </a:r>
            <a:r>
              <a:rPr lang="en-US" dirty="0"/>
              <a:t>emergency handling situations, such as </a:t>
            </a:r>
            <a:r>
              <a:rPr lang="en-US" dirty="0" smtClean="0"/>
              <a:t>when trying </a:t>
            </a:r>
            <a:r>
              <a:rPr lang="en-US" dirty="0"/>
              <a:t>to avoid </a:t>
            </a:r>
            <a:r>
              <a:rPr lang="en-US" dirty="0" smtClean="0"/>
              <a:t>collision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err="1"/>
              <a:t>understeer</a:t>
            </a:r>
            <a:r>
              <a:rPr lang="en-US" dirty="0"/>
              <a:t> is </a:t>
            </a:r>
            <a:r>
              <a:rPr lang="en-US" dirty="0" smtClean="0"/>
              <a:t>detected, control </a:t>
            </a:r>
            <a:r>
              <a:rPr lang="en-US" dirty="0"/>
              <a:t>module </a:t>
            </a:r>
            <a:r>
              <a:rPr lang="en-US" dirty="0" smtClean="0"/>
              <a:t>applies </a:t>
            </a:r>
            <a:r>
              <a:rPr lang="en-US" dirty="0"/>
              <a:t>braking force to </a:t>
            </a:r>
            <a:r>
              <a:rPr lang="en-US" dirty="0" smtClean="0"/>
              <a:t>rear inside wheel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 err="1" smtClean="0"/>
              <a:t>oversteer</a:t>
            </a:r>
            <a:r>
              <a:rPr lang="en-US" dirty="0" smtClean="0"/>
              <a:t> is detected, additional </a:t>
            </a:r>
            <a:r>
              <a:rPr lang="en-US" dirty="0"/>
              <a:t>braking force is </a:t>
            </a:r>
            <a:r>
              <a:rPr lang="en-US" dirty="0" smtClean="0"/>
              <a:t>automatically applied </a:t>
            </a:r>
            <a:r>
              <a:rPr lang="en-US" dirty="0"/>
              <a:t>to </a:t>
            </a:r>
            <a:r>
              <a:rPr lang="en-US" dirty="0" smtClean="0"/>
              <a:t>outside </a:t>
            </a:r>
            <a:r>
              <a:rPr lang="en-US" dirty="0"/>
              <a:t>front </a:t>
            </a:r>
            <a:r>
              <a:rPr lang="en-US" dirty="0" smtClean="0"/>
              <a:t>wheel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Traction and Stability Control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Stability control </a:t>
            </a:r>
            <a:r>
              <a:rPr lang="en-US" dirty="0"/>
              <a:t>system may use inputs from </a:t>
            </a:r>
            <a:r>
              <a:rPr lang="en-US" dirty="0" smtClean="0"/>
              <a:t>these sensors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Steering angle </a:t>
            </a:r>
            <a:r>
              <a:rPr lang="en-US" dirty="0" smtClean="0"/>
              <a:t>sensor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</a:t>
            </a:r>
            <a:r>
              <a:rPr lang="en-US" dirty="0"/>
              <a:t>how sharply </a:t>
            </a:r>
            <a:r>
              <a:rPr lang="en-US" dirty="0" smtClean="0"/>
              <a:t>steering </a:t>
            </a:r>
            <a:r>
              <a:rPr lang="en-US" dirty="0"/>
              <a:t>wheel </a:t>
            </a:r>
            <a:r>
              <a:rPr lang="en-US" dirty="0" smtClean="0"/>
              <a:t>is rotated </a:t>
            </a:r>
            <a:r>
              <a:rPr lang="en-US" dirty="0"/>
              <a:t>to </a:t>
            </a:r>
            <a:r>
              <a:rPr lang="en-US" dirty="0" smtClean="0"/>
              <a:t>right </a:t>
            </a:r>
            <a:r>
              <a:rPr lang="en-US" dirty="0"/>
              <a:t>or </a:t>
            </a:r>
            <a:r>
              <a:rPr lang="en-US" dirty="0" smtClean="0"/>
              <a:t>left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Lateral </a:t>
            </a:r>
            <a:r>
              <a:rPr lang="en-US" dirty="0"/>
              <a:t>acceleration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</a:t>
            </a:r>
            <a:r>
              <a:rPr lang="en-US" dirty="0"/>
              <a:t>how much side force </a:t>
            </a:r>
            <a:r>
              <a:rPr lang="en-US" dirty="0" smtClean="0"/>
              <a:t>is generated </a:t>
            </a:r>
            <a:r>
              <a:rPr lang="en-US" dirty="0"/>
              <a:t>by </a:t>
            </a:r>
            <a:r>
              <a:rPr lang="en-US" dirty="0" smtClean="0"/>
              <a:t>turn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Traction and Stability Control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Yaw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direction of thrust </a:t>
            </a:r>
            <a:r>
              <a:rPr lang="en-US" dirty="0"/>
              <a:t>generated by vehicle </a:t>
            </a:r>
            <a:r>
              <a:rPr lang="en-US" dirty="0" smtClean="0"/>
              <a:t>movement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Throttle position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easures </a:t>
            </a:r>
            <a:r>
              <a:rPr lang="en-US" dirty="0"/>
              <a:t>how far </a:t>
            </a:r>
            <a:r>
              <a:rPr lang="en-US" dirty="0" smtClean="0"/>
              <a:t>driver </a:t>
            </a:r>
            <a:r>
              <a:rPr lang="en-US" dirty="0"/>
              <a:t>has </a:t>
            </a:r>
            <a:r>
              <a:rPr lang="en-US" dirty="0" smtClean="0"/>
              <a:t>pressed down </a:t>
            </a:r>
            <a:r>
              <a:rPr lang="en-US" dirty="0"/>
              <a:t>on </a:t>
            </a:r>
            <a:r>
              <a:rPr lang="en-US" dirty="0" smtClean="0"/>
              <a:t>accelerator </a:t>
            </a:r>
            <a:r>
              <a:rPr lang="en-US" dirty="0"/>
              <a:t>to control </a:t>
            </a:r>
            <a:r>
              <a:rPr lang="en-US" dirty="0" smtClean="0"/>
              <a:t>engine power output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Traction and Stability Control Systems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Brake pressure </a:t>
            </a:r>
            <a:r>
              <a:rPr lang="en-US" dirty="0" smtClean="0"/>
              <a:t>sensor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Measures amount </a:t>
            </a:r>
            <a:r>
              <a:rPr lang="en-US" dirty="0"/>
              <a:t>of hydraulic pressure produced </a:t>
            </a:r>
            <a:r>
              <a:rPr lang="en-US" dirty="0" smtClean="0"/>
              <a:t>by driver </a:t>
            </a:r>
            <a:r>
              <a:rPr lang="en-US" dirty="0"/>
              <a:t>pressing on </a:t>
            </a:r>
            <a:r>
              <a:rPr lang="en-US" dirty="0" smtClean="0"/>
              <a:t>brake pedal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Other sensors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Give control module </a:t>
            </a:r>
            <a:r>
              <a:rPr lang="en-US" dirty="0"/>
              <a:t>information about </a:t>
            </a:r>
            <a:r>
              <a:rPr lang="en-US" dirty="0" smtClean="0"/>
              <a:t>driver’s actions and resulting </a:t>
            </a:r>
            <a:r>
              <a:rPr lang="en-US" dirty="0"/>
              <a:t>vehicle </a:t>
            </a:r>
            <a:r>
              <a:rPr lang="en-US" dirty="0" smtClean="0"/>
              <a:t>motion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Before servicing an anti-lock brake system</a:t>
            </a:r>
            <a:r>
              <a:rPr lang="en-US" dirty="0" smtClean="0"/>
              <a:t>, be </a:t>
            </a:r>
            <a:r>
              <a:rPr lang="en-US" dirty="0"/>
              <a:t>familiar with how </a:t>
            </a:r>
            <a:r>
              <a:rPr lang="en-US" dirty="0" smtClean="0"/>
              <a:t>an operating system </a:t>
            </a:r>
            <a:r>
              <a:rPr lang="en-US" dirty="0"/>
              <a:t>works and </a:t>
            </a:r>
            <a:r>
              <a:rPr lang="en-US" dirty="0" smtClean="0"/>
              <a:t>feels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Since designs and </a:t>
            </a:r>
            <a:r>
              <a:rPr lang="en-US" dirty="0" smtClean="0"/>
              <a:t>repair procedures </a:t>
            </a:r>
            <a:r>
              <a:rPr lang="en-US" dirty="0"/>
              <a:t>vary, read </a:t>
            </a:r>
            <a:r>
              <a:rPr lang="en-US" dirty="0" smtClean="0"/>
              <a:t>service </a:t>
            </a:r>
            <a:r>
              <a:rPr lang="en-US" dirty="0"/>
              <a:t>manual for </a:t>
            </a:r>
            <a:r>
              <a:rPr lang="en-US" dirty="0" smtClean="0"/>
              <a:t>vehicle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gives </a:t>
            </a:r>
            <a:r>
              <a:rPr lang="en-US" dirty="0"/>
              <a:t>you </a:t>
            </a:r>
            <a:r>
              <a:rPr lang="en-US" dirty="0" smtClean="0"/>
              <a:t>information needed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Diagnosis </a:t>
            </a:r>
            <a:r>
              <a:rPr lang="en-US" dirty="0"/>
              <a:t>charts, part locations</a:t>
            </a:r>
            <a:r>
              <a:rPr lang="en-US" dirty="0" smtClean="0"/>
              <a:t>, specifications</a:t>
            </a:r>
            <a:r>
              <a:rPr lang="en-US" dirty="0"/>
              <a:t>, procedures, etc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Check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ABS </a:t>
            </a:r>
            <a:r>
              <a:rPr lang="en-US" dirty="0"/>
              <a:t>indicator light </a:t>
            </a:r>
            <a:r>
              <a:rPr lang="en-US" dirty="0" smtClean="0"/>
              <a:t>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Low </a:t>
            </a:r>
            <a:r>
              <a:rPr lang="en-US" dirty="0"/>
              <a:t>or contaminated brake </a:t>
            </a:r>
            <a:r>
              <a:rPr lang="en-US" dirty="0" smtClean="0"/>
              <a:t>fluid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Brake fluid </a:t>
            </a:r>
            <a:r>
              <a:rPr lang="en-US" dirty="0"/>
              <a:t>leaks, especially at </a:t>
            </a:r>
            <a:r>
              <a:rPr lang="en-US" dirty="0" smtClean="0"/>
              <a:t>modulator seals</a:t>
            </a:r>
            <a:r>
              <a:rPr lang="en-US" dirty="0"/>
              <a:t>, gaskets, and </a:t>
            </a:r>
            <a:r>
              <a:rPr lang="en-US" dirty="0" smtClean="0"/>
              <a:t>lines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Worn </a:t>
            </a:r>
            <a:r>
              <a:rPr lang="en-US" dirty="0"/>
              <a:t>or damaged brake pad linings and </a:t>
            </a:r>
            <a:r>
              <a:rPr lang="en-US" dirty="0" smtClean="0"/>
              <a:t>rotors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Tires </a:t>
            </a:r>
            <a:r>
              <a:rPr lang="en-US" dirty="0"/>
              <a:t>that will not rotate </a:t>
            </a:r>
            <a:r>
              <a:rPr lang="en-US" dirty="0" smtClean="0"/>
              <a:t>freely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Loose or worn wheel bearings, which </a:t>
            </a:r>
            <a:r>
              <a:rPr lang="en-US" dirty="0" smtClean="0"/>
              <a:t>could affect </a:t>
            </a:r>
            <a:r>
              <a:rPr lang="en-US" dirty="0"/>
              <a:t>wheel speed sensor </a:t>
            </a:r>
            <a:r>
              <a:rPr lang="en-US" dirty="0" smtClean="0"/>
              <a:t>operation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Badly </a:t>
            </a:r>
            <a:r>
              <a:rPr lang="en-US" dirty="0"/>
              <a:t>worn tires or tires of unequal size, </a:t>
            </a:r>
            <a:r>
              <a:rPr lang="en-US" dirty="0" smtClean="0"/>
              <a:t>which could </a:t>
            </a:r>
            <a:r>
              <a:rPr lang="en-US" dirty="0"/>
              <a:t>upset ABS </a:t>
            </a:r>
            <a:r>
              <a:rPr lang="en-US" dirty="0" smtClean="0"/>
              <a:t>operation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Damaged </a:t>
            </a:r>
            <a:r>
              <a:rPr lang="en-US" dirty="0"/>
              <a:t>or improperly mounted speed </a:t>
            </a:r>
            <a:r>
              <a:rPr lang="en-US" dirty="0" smtClean="0"/>
              <a:t>sensors and </a:t>
            </a:r>
            <a:r>
              <a:rPr lang="en-US" dirty="0"/>
              <a:t>trigger </a:t>
            </a:r>
            <a:r>
              <a:rPr lang="en-US" dirty="0" smtClean="0"/>
              <a:t>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ABS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Typical </a:t>
            </a:r>
            <a:r>
              <a:rPr lang="en-US" dirty="0"/>
              <a:t>ABS </a:t>
            </a:r>
            <a:r>
              <a:rPr lang="en-US" dirty="0" smtClean="0"/>
              <a:t>diagnostic system </a:t>
            </a:r>
            <a:r>
              <a:rPr lang="en-US" dirty="0"/>
              <a:t>can produce over 50 trouble codes to </a:t>
            </a:r>
            <a:r>
              <a:rPr lang="en-US" dirty="0" smtClean="0"/>
              <a:t>help find cause </a:t>
            </a:r>
            <a:r>
              <a:rPr lang="en-US" dirty="0"/>
              <a:t>of </a:t>
            </a:r>
            <a:r>
              <a:rPr lang="en-US" dirty="0" smtClean="0"/>
              <a:t>malfunction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ABS </a:t>
            </a:r>
            <a:r>
              <a:rPr lang="en-US" dirty="0"/>
              <a:t>light stays </a:t>
            </a:r>
            <a:r>
              <a:rPr lang="en-US" dirty="0" smtClean="0"/>
              <a:t>on more than several </a:t>
            </a:r>
            <a:r>
              <a:rPr lang="en-US" dirty="0"/>
              <a:t>seconds after </a:t>
            </a:r>
            <a:r>
              <a:rPr lang="en-US" dirty="0" smtClean="0"/>
              <a:t>vehicle </a:t>
            </a:r>
            <a:r>
              <a:rPr lang="en-US" dirty="0"/>
              <a:t>is </a:t>
            </a:r>
            <a:r>
              <a:rPr lang="en-US" dirty="0" smtClean="0"/>
              <a:t>started, ABS </a:t>
            </a:r>
            <a:r>
              <a:rPr lang="en-US" dirty="0"/>
              <a:t>control </a:t>
            </a:r>
            <a:r>
              <a:rPr lang="en-US" dirty="0" smtClean="0"/>
              <a:t>module has </a:t>
            </a:r>
            <a:r>
              <a:rPr lang="en-US" dirty="0"/>
              <a:t>detected </a:t>
            </a:r>
            <a:r>
              <a:rPr lang="en-US" dirty="0" smtClean="0"/>
              <a:t>abnormal </a:t>
            </a:r>
            <a:r>
              <a:rPr lang="en-US" dirty="0"/>
              <a:t>operating </a:t>
            </a:r>
            <a:r>
              <a:rPr lang="en-US" dirty="0" smtClean="0"/>
              <a:t>condition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ABS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Use scan </a:t>
            </a:r>
            <a:r>
              <a:rPr lang="en-US" dirty="0"/>
              <a:t>tool to check </a:t>
            </a:r>
            <a:r>
              <a:rPr lang="en-US" dirty="0" smtClean="0"/>
              <a:t>code history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List </a:t>
            </a:r>
            <a:r>
              <a:rPr lang="en-US" dirty="0"/>
              <a:t>of stored codes with </a:t>
            </a:r>
            <a:r>
              <a:rPr lang="en-US" dirty="0" smtClean="0"/>
              <a:t>number </a:t>
            </a:r>
            <a:r>
              <a:rPr lang="en-US" dirty="0"/>
              <a:t>of times </a:t>
            </a:r>
            <a:r>
              <a:rPr lang="en-US" dirty="0" smtClean="0"/>
              <a:t>each has occurred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This </a:t>
            </a:r>
            <a:r>
              <a:rPr lang="en-US" dirty="0"/>
              <a:t>will let you know how often </a:t>
            </a:r>
            <a:r>
              <a:rPr lang="en-US" dirty="0" smtClean="0"/>
              <a:t>problem occurs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Review </a:t>
            </a:r>
            <a:r>
              <a:rPr lang="en-US" dirty="0"/>
              <a:t>all </a:t>
            </a:r>
            <a:r>
              <a:rPr lang="en-US" dirty="0" smtClean="0"/>
              <a:t>trouble codes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help you </a:t>
            </a:r>
            <a:r>
              <a:rPr lang="en-US" dirty="0"/>
              <a:t>quickly </a:t>
            </a:r>
            <a:r>
              <a:rPr lang="en-US" dirty="0" smtClean="0"/>
              <a:t>find bad </a:t>
            </a:r>
            <a:r>
              <a:rPr lang="en-US" dirty="0"/>
              <a:t>ABS component or </a:t>
            </a:r>
            <a:r>
              <a:rPr lang="en-US" dirty="0" smtClean="0"/>
              <a:t>circuit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ABS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</a:t>
            </a:r>
            <a:r>
              <a:rPr lang="en-US" dirty="0" smtClean="0"/>
              <a:t>will normally indicate problems with the following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Wheel </a:t>
            </a:r>
            <a:r>
              <a:rPr lang="en-US" dirty="0"/>
              <a:t>speed sensor </a:t>
            </a:r>
            <a:r>
              <a:rPr lang="en-US" dirty="0" smtClean="0"/>
              <a:t>circuits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ABS </a:t>
            </a:r>
            <a:r>
              <a:rPr lang="en-US" dirty="0"/>
              <a:t>warning light </a:t>
            </a:r>
            <a:r>
              <a:rPr lang="en-US" dirty="0" smtClean="0"/>
              <a:t>circuit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System relays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Low </a:t>
            </a:r>
            <a:r>
              <a:rPr lang="en-US" dirty="0"/>
              <a:t>system </a:t>
            </a:r>
            <a:r>
              <a:rPr lang="en-US" dirty="0" smtClean="0"/>
              <a:t>voltage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Modulator motors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Scanning ABS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Solenoid 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Brake switch circuit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Calibration memory in the ABS control module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Other circuits and components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Scan </a:t>
            </a:r>
            <a:r>
              <a:rPr lang="en-US" dirty="0"/>
              <a:t>tool can </a:t>
            </a:r>
            <a:r>
              <a:rPr lang="en-US" dirty="0" smtClean="0"/>
              <a:t>perform </a:t>
            </a:r>
            <a:r>
              <a:rPr lang="en-US" dirty="0"/>
              <a:t>several </a:t>
            </a:r>
            <a:r>
              <a:rPr lang="en-US" dirty="0" smtClean="0"/>
              <a:t>manual and </a:t>
            </a:r>
            <a:r>
              <a:rPr lang="en-US" dirty="0"/>
              <a:t>automatic </a:t>
            </a:r>
            <a:r>
              <a:rPr lang="en-US" dirty="0" smtClean="0"/>
              <a:t>tests and </a:t>
            </a:r>
            <a:r>
              <a:rPr lang="en-US" dirty="0"/>
              <a:t>obtain </a:t>
            </a:r>
            <a:r>
              <a:rPr lang="en-US" dirty="0" smtClean="0"/>
              <a:t>system values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Pinpoint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scan </a:t>
            </a:r>
            <a:r>
              <a:rPr lang="en-US" dirty="0"/>
              <a:t>tool indicates </a:t>
            </a:r>
            <a:r>
              <a:rPr lang="en-US" dirty="0" smtClean="0"/>
              <a:t>malfunction</a:t>
            </a:r>
            <a:r>
              <a:rPr lang="en-US" dirty="0"/>
              <a:t>, </a:t>
            </a:r>
            <a:r>
              <a:rPr lang="en-US" dirty="0" smtClean="0"/>
              <a:t>still </a:t>
            </a:r>
            <a:r>
              <a:rPr lang="en-US" dirty="0"/>
              <a:t>use pinpoint tests to determine </a:t>
            </a:r>
            <a:r>
              <a:rPr lang="en-US" dirty="0" smtClean="0"/>
              <a:t>exact problem source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</a:t>
            </a:r>
            <a:r>
              <a:rPr lang="en-US" dirty="0" err="1" smtClean="0"/>
              <a:t>multimeter</a:t>
            </a:r>
            <a:r>
              <a:rPr lang="en-US" dirty="0" smtClean="0"/>
              <a:t> </a:t>
            </a:r>
            <a:r>
              <a:rPr lang="en-US" dirty="0"/>
              <a:t>to check </a:t>
            </a:r>
            <a:r>
              <a:rPr lang="en-US" dirty="0" smtClean="0"/>
              <a:t>circuit </a:t>
            </a:r>
            <a:r>
              <a:rPr lang="en-US" dirty="0"/>
              <a:t>or </a:t>
            </a:r>
            <a:r>
              <a:rPr lang="en-US" dirty="0" smtClean="0"/>
              <a:t>component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meter readings to </a:t>
            </a:r>
            <a:r>
              <a:rPr lang="en-US" dirty="0"/>
              <a:t>factory </a:t>
            </a:r>
            <a:r>
              <a:rPr lang="en-US" dirty="0" smtClean="0"/>
              <a:t>specifications </a:t>
            </a:r>
            <a:r>
              <a:rPr lang="en-US" dirty="0"/>
              <a:t>to verify </a:t>
            </a:r>
            <a:r>
              <a:rPr lang="en-US" dirty="0" smtClean="0"/>
              <a:t>trouble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Speed Sensor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If </a:t>
            </a:r>
            <a:r>
              <a:rPr lang="en-US" dirty="0" smtClean="0"/>
              <a:t>scan </a:t>
            </a:r>
            <a:r>
              <a:rPr lang="en-US" dirty="0"/>
              <a:t>tool points to </a:t>
            </a:r>
            <a:r>
              <a:rPr lang="en-US" dirty="0" smtClean="0"/>
              <a:t>problem </a:t>
            </a:r>
            <a:r>
              <a:rPr lang="en-US" dirty="0"/>
              <a:t>with </a:t>
            </a:r>
            <a:r>
              <a:rPr lang="en-US" dirty="0" smtClean="0"/>
              <a:t>wheel speed sensor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sensor </a:t>
            </a:r>
            <a:r>
              <a:rPr lang="en-US" dirty="0"/>
              <a:t>is </a:t>
            </a:r>
            <a:r>
              <a:rPr lang="en-US" dirty="0" smtClean="0"/>
              <a:t>mounted securely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that all wire connectors are </a:t>
            </a:r>
            <a:r>
              <a:rPr lang="en-US" dirty="0" smtClean="0"/>
              <a:t>tight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</a:t>
            </a:r>
            <a:r>
              <a:rPr lang="en-US" dirty="0"/>
              <a:t>for chipped or broken trigger </a:t>
            </a:r>
            <a:r>
              <a:rPr lang="en-US" dirty="0" smtClean="0"/>
              <a:t>wheel teeth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air </a:t>
            </a:r>
            <a:r>
              <a:rPr lang="en-US" dirty="0"/>
              <a:t>gap between </a:t>
            </a:r>
            <a:r>
              <a:rPr lang="en-US" dirty="0" smtClean="0"/>
              <a:t>speed sensor </a:t>
            </a:r>
            <a:r>
              <a:rPr lang="en-US" dirty="0"/>
              <a:t>and its trigger </a:t>
            </a:r>
            <a:r>
              <a:rPr lang="en-US" dirty="0" smtClean="0"/>
              <a:t>wheel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ABS Speed Sensor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Handheld </a:t>
            </a:r>
            <a:r>
              <a:rPr lang="en-US" dirty="0"/>
              <a:t>scope will </a:t>
            </a:r>
            <a:r>
              <a:rPr lang="en-US" dirty="0" smtClean="0"/>
              <a:t>check exact signal </a:t>
            </a:r>
            <a:r>
              <a:rPr lang="en-US" dirty="0"/>
              <a:t>output from </a:t>
            </a:r>
            <a:r>
              <a:rPr lang="en-US" dirty="0" smtClean="0"/>
              <a:t>suspicious </a:t>
            </a:r>
            <a:r>
              <a:rPr lang="en-US" dirty="0"/>
              <a:t>wheel speed </a:t>
            </a:r>
            <a:r>
              <a:rPr lang="en-US" dirty="0" smtClean="0"/>
              <a:t>sensor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Unplug </a:t>
            </a:r>
            <a:r>
              <a:rPr lang="en-US" dirty="0" smtClean="0"/>
              <a:t>wiring </a:t>
            </a:r>
            <a:r>
              <a:rPr lang="en-US" dirty="0"/>
              <a:t>to </a:t>
            </a:r>
            <a:r>
              <a:rPr lang="en-US" dirty="0" smtClean="0"/>
              <a:t>sensor </a:t>
            </a:r>
            <a:r>
              <a:rPr lang="en-US" dirty="0"/>
              <a:t>and </a:t>
            </a:r>
            <a:r>
              <a:rPr lang="en-US" dirty="0" smtClean="0"/>
              <a:t>connect scope </a:t>
            </a:r>
            <a:r>
              <a:rPr lang="en-US" dirty="0"/>
              <a:t>to </a:t>
            </a:r>
            <a:r>
              <a:rPr lang="en-US" dirty="0" smtClean="0"/>
              <a:t>sensor’s </a:t>
            </a:r>
            <a:r>
              <a:rPr lang="en-US" dirty="0"/>
              <a:t>output </a:t>
            </a:r>
            <a:r>
              <a:rPr lang="en-US" dirty="0" smtClean="0"/>
              <a:t>leads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To generate waveform</a:t>
            </a:r>
            <a:r>
              <a:rPr lang="en-US" dirty="0"/>
              <a:t>, spin </a:t>
            </a:r>
            <a:r>
              <a:rPr lang="en-US" dirty="0" smtClean="0"/>
              <a:t>wheel </a:t>
            </a:r>
            <a:r>
              <a:rPr lang="en-US" dirty="0"/>
              <a:t>by </a:t>
            </a:r>
            <a:r>
              <a:rPr lang="en-US" dirty="0" smtClean="0"/>
              <a:t>hand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Compare actual </a:t>
            </a:r>
            <a:r>
              <a:rPr lang="en-US" dirty="0"/>
              <a:t>sensor waveform to </a:t>
            </a:r>
            <a:r>
              <a:rPr lang="en-US" dirty="0" smtClean="0"/>
              <a:t>known </a:t>
            </a:r>
            <a:r>
              <a:rPr lang="en-US" dirty="0"/>
              <a:t>good </a:t>
            </a:r>
            <a:r>
              <a:rPr lang="en-US" dirty="0" smtClean="0"/>
              <a:t>waveform</a:t>
            </a:r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 smtClean="0"/>
              <a:t>If sensor is bad, replace it</a:t>
            </a:r>
            <a:endParaRPr lang="en-US" sz="2600" dirty="0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Place </a:t>
            </a:r>
            <a:r>
              <a:rPr lang="en-US" dirty="0" smtClean="0"/>
              <a:t>vehicle </a:t>
            </a:r>
            <a:r>
              <a:rPr lang="en-US" dirty="0"/>
              <a:t>on jack stands so </a:t>
            </a:r>
            <a:r>
              <a:rPr lang="en-US" dirty="0" smtClean="0"/>
              <a:t>all four </a:t>
            </a:r>
            <a:r>
              <a:rPr lang="en-US" dirty="0"/>
              <a:t>tires are equally off </a:t>
            </a:r>
            <a:r>
              <a:rPr lang="en-US" dirty="0" smtClean="0"/>
              <a:t>ground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Release parking brake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Rotate </a:t>
            </a:r>
            <a:r>
              <a:rPr lang="en-US" dirty="0"/>
              <a:t>each wheel by </a:t>
            </a:r>
            <a:r>
              <a:rPr lang="en-US" dirty="0" smtClean="0"/>
              <a:t>hand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sure no wheels drag.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Connect </a:t>
            </a:r>
            <a:r>
              <a:rPr lang="en-US" dirty="0" smtClean="0"/>
              <a:t>jumper </a:t>
            </a:r>
            <a:r>
              <a:rPr lang="en-US" dirty="0"/>
              <a:t>wire to </a:t>
            </a:r>
            <a:r>
              <a:rPr lang="en-US" dirty="0" smtClean="0"/>
              <a:t>correct terminals on vehicle’s </a:t>
            </a:r>
            <a:r>
              <a:rPr lang="en-US" dirty="0"/>
              <a:t>diagnostic </a:t>
            </a:r>
            <a:r>
              <a:rPr lang="en-US" dirty="0" smtClean="0"/>
              <a:t>connector or </a:t>
            </a:r>
            <a:r>
              <a:rPr lang="en-US" dirty="0"/>
              <a:t>use </a:t>
            </a:r>
            <a:r>
              <a:rPr lang="en-US" dirty="0" smtClean="0"/>
              <a:t>scan </a:t>
            </a:r>
            <a:r>
              <a:rPr lang="en-US" dirty="0"/>
              <a:t>tool to energize </a:t>
            </a:r>
            <a:r>
              <a:rPr lang="en-US" dirty="0" smtClean="0"/>
              <a:t>modulator </a:t>
            </a:r>
            <a:r>
              <a:rPr lang="en-US" dirty="0"/>
              <a:t>to apply hydraulic </a:t>
            </a:r>
            <a:r>
              <a:rPr lang="en-US" dirty="0" smtClean="0"/>
              <a:t>pressure to </a:t>
            </a:r>
            <a:r>
              <a:rPr lang="en-US" dirty="0"/>
              <a:t>one of </a:t>
            </a:r>
            <a:r>
              <a:rPr lang="en-US" dirty="0" smtClean="0"/>
              <a:t>wheels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Check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Press down and hold </a:t>
            </a:r>
            <a:r>
              <a:rPr lang="en-US" dirty="0" smtClean="0"/>
              <a:t>brake pedal while </a:t>
            </a:r>
            <a:r>
              <a:rPr lang="en-US" dirty="0"/>
              <a:t>you have a helper make </a:t>
            </a:r>
            <a:r>
              <a:rPr lang="en-US" dirty="0" smtClean="0"/>
              <a:t>sure that wheel </a:t>
            </a:r>
            <a:r>
              <a:rPr lang="en-US" dirty="0"/>
              <a:t>will not </a:t>
            </a:r>
            <a:r>
              <a:rPr lang="en-US" dirty="0" smtClean="0"/>
              <a:t>rotate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Using </a:t>
            </a:r>
            <a:r>
              <a:rPr lang="en-US" dirty="0"/>
              <a:t>service manual instructions</a:t>
            </a:r>
            <a:r>
              <a:rPr lang="en-US" dirty="0" smtClean="0"/>
              <a:t>, energize modulator </a:t>
            </a:r>
            <a:r>
              <a:rPr lang="en-US" dirty="0"/>
              <a:t>to </a:t>
            </a:r>
            <a:r>
              <a:rPr lang="en-US" dirty="0" smtClean="0"/>
              <a:t>dump pressure </a:t>
            </a:r>
            <a:r>
              <a:rPr lang="en-US" dirty="0"/>
              <a:t>to </a:t>
            </a:r>
            <a:r>
              <a:rPr lang="en-US" dirty="0" smtClean="0"/>
              <a:t>wheel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Make sure </a:t>
            </a:r>
            <a:r>
              <a:rPr lang="en-US" dirty="0" smtClean="0"/>
              <a:t>modulator </a:t>
            </a:r>
            <a:r>
              <a:rPr lang="en-US" dirty="0"/>
              <a:t>relieves pressure from </a:t>
            </a:r>
            <a:r>
              <a:rPr lang="en-US" dirty="0" smtClean="0"/>
              <a:t>wheel </a:t>
            </a:r>
            <a:r>
              <a:rPr lang="en-US" dirty="0"/>
              <a:t>cylinder so </a:t>
            </a:r>
            <a:r>
              <a:rPr lang="en-US" dirty="0" smtClean="0"/>
              <a:t>tire </a:t>
            </a:r>
            <a:r>
              <a:rPr lang="en-US" dirty="0"/>
              <a:t>will </a:t>
            </a:r>
            <a:r>
              <a:rPr lang="en-US" dirty="0" smtClean="0"/>
              <a:t>rotate freely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ABS </a:t>
            </a:r>
            <a:r>
              <a:rPr lang="en-US" dirty="0"/>
              <a:t>modulator is faulty, most shops </a:t>
            </a:r>
            <a:r>
              <a:rPr lang="en-US" dirty="0" smtClean="0"/>
              <a:t>install new </a:t>
            </a:r>
            <a:r>
              <a:rPr lang="en-US" dirty="0"/>
              <a:t>or factory-rebuilt </a:t>
            </a:r>
            <a:r>
              <a:rPr lang="en-US" dirty="0" smtClean="0"/>
              <a:t>unit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Modulators </a:t>
            </a:r>
            <a:r>
              <a:rPr lang="en-US" dirty="0"/>
              <a:t>are </a:t>
            </a:r>
            <a:r>
              <a:rPr lang="en-US" dirty="0" smtClean="0"/>
              <a:t>very complex </a:t>
            </a:r>
            <a:r>
              <a:rPr lang="en-US" dirty="0"/>
              <a:t>and </a:t>
            </a:r>
            <a:r>
              <a:rPr lang="en-US" dirty="0" smtClean="0"/>
              <a:t>time-consuming </a:t>
            </a:r>
            <a:r>
              <a:rPr lang="en-US" dirty="0"/>
              <a:t>to </a:t>
            </a:r>
            <a:r>
              <a:rPr lang="en-US" dirty="0" smtClean="0"/>
              <a:t>rebuild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If </a:t>
            </a:r>
            <a:r>
              <a:rPr lang="en-US" dirty="0" smtClean="0"/>
              <a:t>vehicle </a:t>
            </a:r>
            <a:r>
              <a:rPr lang="en-US" dirty="0"/>
              <a:t>is under warranty, some </a:t>
            </a:r>
            <a:r>
              <a:rPr lang="en-US" dirty="0" smtClean="0"/>
              <a:t>dealerships repair </a:t>
            </a:r>
            <a:r>
              <a:rPr lang="en-US" dirty="0"/>
              <a:t>or rebuild modulators </a:t>
            </a:r>
            <a:r>
              <a:rPr lang="en-US" dirty="0" smtClean="0"/>
              <a:t>in-house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General rules </a:t>
            </a:r>
            <a:r>
              <a:rPr lang="en-US" dirty="0" smtClean="0"/>
              <a:t>when </a:t>
            </a:r>
            <a:r>
              <a:rPr lang="en-US" dirty="0"/>
              <a:t>repairing </a:t>
            </a:r>
            <a:r>
              <a:rPr lang="en-US" dirty="0" smtClean="0"/>
              <a:t>or replacing ABS </a:t>
            </a:r>
            <a:r>
              <a:rPr lang="en-US" dirty="0"/>
              <a:t>modulator </a:t>
            </a:r>
            <a:r>
              <a:rPr lang="en-US" dirty="0" smtClean="0"/>
              <a:t>include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Always install all parts included in </a:t>
            </a:r>
            <a:r>
              <a:rPr lang="en-US" dirty="0" smtClean="0"/>
              <a:t>rebuild kit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installing new unit, </a:t>
            </a:r>
            <a:r>
              <a:rPr lang="en-US" dirty="0"/>
              <a:t>make sure </a:t>
            </a:r>
            <a:r>
              <a:rPr lang="en-US" dirty="0" smtClean="0"/>
              <a:t>part number is correct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Always </a:t>
            </a:r>
            <a:r>
              <a:rPr lang="en-US" dirty="0"/>
              <a:t>lubricate rubber parts with clean </a:t>
            </a:r>
            <a:r>
              <a:rPr lang="en-US" dirty="0" smtClean="0"/>
              <a:t>brake fluid </a:t>
            </a:r>
            <a:r>
              <a:rPr lang="en-US" dirty="0"/>
              <a:t>of </a:t>
            </a:r>
            <a:r>
              <a:rPr lang="en-US" dirty="0" smtClean="0"/>
              <a:t>appropriate type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Work on clean, uncluttered workbench to avoid contamination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Avoid using compressed air on hydraulic </a:t>
            </a:r>
            <a:r>
              <a:rPr lang="en-US" dirty="0" smtClean="0"/>
              <a:t>parts</a:t>
            </a:r>
            <a:endParaRPr lang="en-US" dirty="0"/>
          </a:p>
          <a:p>
            <a:pPr marL="742950" indent="-285750">
              <a:buFont typeface="Helvetica" pitchFamily="34" charset="0"/>
              <a:buChar char="–"/>
              <a:defRPr/>
            </a:pPr>
            <a:r>
              <a:rPr lang="en-US" sz="2600" dirty="0"/>
              <a:t>Oil from </a:t>
            </a:r>
            <a:r>
              <a:rPr lang="en-US" sz="2600" dirty="0" smtClean="0"/>
              <a:t>compressor </a:t>
            </a:r>
            <a:r>
              <a:rPr lang="en-US" sz="2600" dirty="0"/>
              <a:t>may deteriorate </a:t>
            </a:r>
            <a:r>
              <a:rPr lang="en-US" sz="2600" dirty="0" smtClean="0"/>
              <a:t>rubber parts</a:t>
            </a:r>
            <a:endParaRPr lang="en-US" sz="2600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Prevent </a:t>
            </a:r>
            <a:r>
              <a:rPr lang="en-US" dirty="0"/>
              <a:t>brake </a:t>
            </a:r>
            <a:r>
              <a:rPr lang="en-US" dirty="0" smtClean="0"/>
              <a:t>fluid </a:t>
            </a:r>
            <a:r>
              <a:rPr lang="en-US" dirty="0"/>
              <a:t>from contacting </a:t>
            </a:r>
            <a:r>
              <a:rPr lang="en-US" dirty="0" smtClean="0"/>
              <a:t>electrical connections</a:t>
            </a:r>
            <a:r>
              <a:rPr lang="en-US" dirty="0"/>
              <a:t>, painted surfaces, and </a:t>
            </a:r>
            <a:r>
              <a:rPr lang="en-US" dirty="0" smtClean="0"/>
              <a:t>electronic parts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Use correct torque values when </a:t>
            </a:r>
            <a:r>
              <a:rPr lang="en-US" dirty="0" smtClean="0"/>
              <a:t>tightening fasteners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Refer </a:t>
            </a:r>
            <a:r>
              <a:rPr lang="en-US" dirty="0"/>
              <a:t>to </a:t>
            </a:r>
            <a:r>
              <a:rPr lang="en-US" dirty="0" smtClean="0"/>
              <a:t>service </a:t>
            </a:r>
            <a:r>
              <a:rPr lang="en-US" dirty="0"/>
              <a:t>manual for detailed procedures</a:t>
            </a:r>
            <a:r>
              <a:rPr lang="en-US" dirty="0" smtClean="0"/>
              <a:t>, specifications</a:t>
            </a:r>
            <a:r>
              <a:rPr lang="en-US" dirty="0"/>
              <a:t>, and safety </a:t>
            </a:r>
            <a:r>
              <a:rPr lang="en-US" dirty="0" smtClean="0"/>
              <a:t>precautions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Modulator Service (Cont.)</a:t>
            </a:r>
          </a:p>
        </p:txBody>
      </p:sp>
      <p:pic>
        <p:nvPicPr>
          <p:cNvPr id="72707" name="Content Placeholder 3" descr="83-21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8213" y="1482725"/>
            <a:ext cx="7445375" cy="5140325"/>
          </a:xfrm>
        </p:spPr>
      </p:pic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Regenerative Braking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Pull out HV battery disconnect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Disconnect 12-V </a:t>
            </a:r>
            <a:r>
              <a:rPr lang="en-US" dirty="0"/>
              <a:t>battery negative </a:t>
            </a:r>
            <a:r>
              <a:rPr lang="en-US" dirty="0" smtClean="0"/>
              <a:t>cable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Pull </a:t>
            </a:r>
            <a:r>
              <a:rPr lang="en-US" dirty="0"/>
              <a:t>off </a:t>
            </a:r>
            <a:r>
              <a:rPr lang="en-US" dirty="0" smtClean="0"/>
              <a:t>ABS control </a:t>
            </a:r>
            <a:r>
              <a:rPr lang="en-US" dirty="0"/>
              <a:t>module </a:t>
            </a:r>
            <a:r>
              <a:rPr lang="en-US" dirty="0" smtClean="0"/>
              <a:t>connector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Remove </a:t>
            </a:r>
            <a:r>
              <a:rPr lang="en-US" dirty="0"/>
              <a:t>related </a:t>
            </a:r>
            <a:r>
              <a:rPr lang="en-US" dirty="0" smtClean="0"/>
              <a:t>fuses or </a:t>
            </a:r>
            <a:r>
              <a:rPr lang="en-US" dirty="0"/>
              <a:t>circuit breakers to keep all sources of power </a:t>
            </a:r>
            <a:r>
              <a:rPr lang="en-US" dirty="0" smtClean="0"/>
              <a:t>from reaching ABS </a:t>
            </a:r>
            <a:r>
              <a:rPr lang="en-US" dirty="0"/>
              <a:t>control </a:t>
            </a:r>
            <a:r>
              <a:rPr lang="en-US" dirty="0" smtClean="0"/>
              <a:t>module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Regenerative Braking Safety</a:t>
            </a:r>
            <a:br>
              <a:rPr lang="en-US" altLang="en-US" smtClean="0"/>
            </a:br>
            <a:r>
              <a:rPr lang="en-US" altLang="en-US" smtClean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If you accidentally reconnect battery power to </a:t>
            </a:r>
            <a:r>
              <a:rPr lang="en-US" dirty="0" smtClean="0"/>
              <a:t>ABS </a:t>
            </a:r>
            <a:r>
              <a:rPr lang="en-US" dirty="0"/>
              <a:t>control </a:t>
            </a:r>
            <a:r>
              <a:rPr lang="en-US" dirty="0" smtClean="0"/>
              <a:t>circuit, it </a:t>
            </a:r>
            <a:r>
              <a:rPr lang="en-US" dirty="0"/>
              <a:t>might perform </a:t>
            </a:r>
            <a:r>
              <a:rPr lang="en-US" dirty="0" smtClean="0"/>
              <a:t>automatic pressure </a:t>
            </a:r>
            <a:r>
              <a:rPr lang="en-US" dirty="0"/>
              <a:t>test to check </a:t>
            </a:r>
            <a:r>
              <a:rPr lang="en-US" dirty="0" smtClean="0"/>
              <a:t>brake fluid leakage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During pressure </a:t>
            </a:r>
            <a:r>
              <a:rPr lang="en-US" dirty="0"/>
              <a:t>test, </a:t>
            </a:r>
            <a:r>
              <a:rPr lang="en-US" dirty="0" smtClean="0"/>
              <a:t>ABS </a:t>
            </a:r>
            <a:r>
              <a:rPr lang="en-US" dirty="0"/>
              <a:t>pump motor applies </a:t>
            </a:r>
            <a:r>
              <a:rPr lang="en-US" dirty="0" smtClean="0"/>
              <a:t>full hydraulic </a:t>
            </a:r>
            <a:r>
              <a:rPr lang="en-US" dirty="0"/>
              <a:t>pressure to all four brake </a:t>
            </a:r>
            <a:r>
              <a:rPr lang="en-US" dirty="0" smtClean="0"/>
              <a:t>calipers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Your </a:t>
            </a:r>
            <a:r>
              <a:rPr lang="en-US" dirty="0" smtClean="0"/>
              <a:t>fingers </a:t>
            </a:r>
            <a:r>
              <a:rPr lang="en-US" dirty="0"/>
              <a:t>could be crushed if </a:t>
            </a:r>
            <a:r>
              <a:rPr lang="en-US" dirty="0" smtClean="0"/>
              <a:t>hydraulic piston shoots </a:t>
            </a:r>
            <a:r>
              <a:rPr lang="en-US" dirty="0"/>
              <a:t>from its bore at full brake line pressure</a:t>
            </a:r>
            <a:r>
              <a:rPr lang="en-US" dirty="0" smtClean="0"/>
              <a:t>!</a:t>
            </a:r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Bleeding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When master </a:t>
            </a:r>
            <a:r>
              <a:rPr lang="en-US" dirty="0"/>
              <a:t>cylinder is formed as </a:t>
            </a:r>
            <a:r>
              <a:rPr lang="en-US" dirty="0" smtClean="0"/>
              <a:t>integral part </a:t>
            </a:r>
            <a:r>
              <a:rPr lang="en-US" dirty="0"/>
              <a:t>of </a:t>
            </a:r>
            <a:r>
              <a:rPr lang="en-US" dirty="0" smtClean="0"/>
              <a:t>modulator</a:t>
            </a:r>
            <a:r>
              <a:rPr lang="en-US" dirty="0"/>
              <a:t>, </a:t>
            </a:r>
            <a:r>
              <a:rPr lang="en-US" dirty="0" smtClean="0"/>
              <a:t>use very specific </a:t>
            </a:r>
            <a:r>
              <a:rPr lang="en-US" dirty="0"/>
              <a:t>bleeding </a:t>
            </a:r>
            <a:r>
              <a:rPr lang="en-US" dirty="0" smtClean="0"/>
              <a:t>procedure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Electrical breakout box </a:t>
            </a:r>
            <a:r>
              <a:rPr lang="en-US" dirty="0"/>
              <a:t>and </a:t>
            </a:r>
            <a:r>
              <a:rPr lang="en-US" dirty="0" smtClean="0"/>
              <a:t>electronic </a:t>
            </a:r>
            <a:r>
              <a:rPr lang="en-US" dirty="0"/>
              <a:t>unit might be </a:t>
            </a:r>
            <a:r>
              <a:rPr lang="en-US" dirty="0" smtClean="0"/>
              <a:t>required to </a:t>
            </a:r>
            <a:r>
              <a:rPr lang="en-US" dirty="0"/>
              <a:t>properly energize </a:t>
            </a:r>
            <a:r>
              <a:rPr lang="en-US" dirty="0" smtClean="0"/>
              <a:t>solenoids </a:t>
            </a:r>
            <a:r>
              <a:rPr lang="en-US" dirty="0"/>
              <a:t>when </a:t>
            </a:r>
            <a:r>
              <a:rPr lang="en-US" dirty="0" smtClean="0"/>
              <a:t>bleeding some systems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Wet Pavement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Wet </a:t>
            </a:r>
            <a:r>
              <a:rPr lang="en-US" dirty="0"/>
              <a:t>pavement test is performed with </a:t>
            </a:r>
            <a:r>
              <a:rPr lang="en-US" dirty="0" smtClean="0"/>
              <a:t>two tires </a:t>
            </a:r>
            <a:r>
              <a:rPr lang="en-US" dirty="0"/>
              <a:t>on wet pavement and </a:t>
            </a:r>
            <a:r>
              <a:rPr lang="en-US" dirty="0" smtClean="0"/>
              <a:t>other </a:t>
            </a:r>
            <a:r>
              <a:rPr lang="en-US" dirty="0"/>
              <a:t>two tires on </a:t>
            </a:r>
            <a:r>
              <a:rPr lang="en-US" dirty="0" smtClean="0"/>
              <a:t>dry pavement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Position </a:t>
            </a:r>
            <a:r>
              <a:rPr lang="en-US" dirty="0" smtClean="0"/>
              <a:t>vehicle </a:t>
            </a:r>
            <a:r>
              <a:rPr lang="en-US" dirty="0"/>
              <a:t>so that only </a:t>
            </a:r>
            <a:r>
              <a:rPr lang="en-US" dirty="0" smtClean="0"/>
              <a:t>right </a:t>
            </a:r>
            <a:r>
              <a:rPr lang="en-US" dirty="0"/>
              <a:t>or </a:t>
            </a:r>
            <a:r>
              <a:rPr lang="en-US" dirty="0" smtClean="0"/>
              <a:t>left tires </a:t>
            </a:r>
            <a:r>
              <a:rPr lang="en-US" dirty="0"/>
              <a:t>ride on </a:t>
            </a:r>
            <a:r>
              <a:rPr lang="en-US" dirty="0" smtClean="0"/>
              <a:t>wet area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Drive vehicle across strip </a:t>
            </a:r>
            <a:r>
              <a:rPr lang="en-US" dirty="0"/>
              <a:t>of wet pavement at about </a:t>
            </a:r>
            <a:r>
              <a:rPr lang="en-US" dirty="0" smtClean="0"/>
              <a:t>five </a:t>
            </a:r>
            <a:r>
              <a:rPr lang="en-US" dirty="0"/>
              <a:t>miles </a:t>
            </a:r>
            <a:r>
              <a:rPr lang="en-US" dirty="0" smtClean="0"/>
              <a:t>per hour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Hit brakes </a:t>
            </a:r>
            <a:r>
              <a:rPr lang="en-US" dirty="0"/>
              <a:t>hard to try to make </a:t>
            </a:r>
            <a:r>
              <a:rPr lang="en-US" dirty="0" smtClean="0"/>
              <a:t>tires </a:t>
            </a:r>
            <a:r>
              <a:rPr lang="en-US" dirty="0"/>
              <a:t>skid on </a:t>
            </a:r>
            <a:r>
              <a:rPr lang="en-US" dirty="0" smtClean="0"/>
              <a:t>pavement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ABS Wet Pavement Test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Ask a helper to watch </a:t>
            </a:r>
            <a:r>
              <a:rPr lang="en-US" dirty="0" smtClean="0"/>
              <a:t>tire </a:t>
            </a:r>
            <a:r>
              <a:rPr lang="en-US" dirty="0"/>
              <a:t>contact on </a:t>
            </a:r>
            <a:r>
              <a:rPr lang="en-US" dirty="0" smtClean="0"/>
              <a:t>wet </a:t>
            </a:r>
            <a:r>
              <a:rPr lang="en-US" dirty="0"/>
              <a:t>pavement and </a:t>
            </a:r>
            <a:r>
              <a:rPr lang="en-US" dirty="0" smtClean="0"/>
              <a:t>let </a:t>
            </a:r>
            <a:r>
              <a:rPr lang="en-US" dirty="0"/>
              <a:t>you </a:t>
            </a:r>
            <a:r>
              <a:rPr lang="en-US" dirty="0" smtClean="0"/>
              <a:t>know if </a:t>
            </a:r>
            <a:r>
              <a:rPr lang="en-US" dirty="0"/>
              <a:t>either tire is totally locking up or not </a:t>
            </a:r>
            <a:r>
              <a:rPr lang="en-US" dirty="0" smtClean="0"/>
              <a:t>modulating upon </a:t>
            </a:r>
            <a:r>
              <a:rPr lang="en-US" dirty="0"/>
              <a:t>hard brake </a:t>
            </a:r>
            <a:r>
              <a:rPr lang="en-US" dirty="0" smtClean="0"/>
              <a:t>application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As you brake and two of </a:t>
            </a:r>
            <a:r>
              <a:rPr lang="en-US" dirty="0" smtClean="0"/>
              <a:t>tires </a:t>
            </a:r>
            <a:r>
              <a:rPr lang="en-US" dirty="0"/>
              <a:t>try to skid, </a:t>
            </a:r>
            <a:r>
              <a:rPr lang="en-US" dirty="0" smtClean="0"/>
              <a:t>you should </a:t>
            </a:r>
            <a:r>
              <a:rPr lang="en-US" dirty="0"/>
              <a:t>feel </a:t>
            </a:r>
            <a:r>
              <a:rPr lang="en-US" dirty="0" smtClean="0"/>
              <a:t>pedal modulate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Helper should not </a:t>
            </a:r>
            <a:r>
              <a:rPr lang="en-US" dirty="0"/>
              <a:t>see </a:t>
            </a:r>
            <a:r>
              <a:rPr lang="en-US" dirty="0" smtClean="0"/>
              <a:t>tires </a:t>
            </a:r>
            <a:r>
              <a:rPr lang="en-US" dirty="0"/>
              <a:t>lock up or continue to rotate </a:t>
            </a:r>
            <a:r>
              <a:rPr lang="en-US" dirty="0" smtClean="0"/>
              <a:t>freely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ABS </a:t>
            </a:r>
            <a:r>
              <a:rPr lang="en-US" dirty="0"/>
              <a:t>system should modulate hydraulic </a:t>
            </a:r>
            <a:r>
              <a:rPr lang="en-US" dirty="0" smtClean="0"/>
              <a:t>pressure so tires </a:t>
            </a:r>
            <a:r>
              <a:rPr lang="en-US" dirty="0"/>
              <a:t>almost </a:t>
            </a:r>
            <a:r>
              <a:rPr lang="en-US" dirty="0" smtClean="0"/>
              <a:t>skid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Traction and Stability Control System</a:t>
            </a:r>
            <a:br>
              <a:rPr lang="en-US" altLang="en-US" smtClean="0"/>
            </a:br>
            <a:r>
              <a:rPr lang="en-US" altLang="en-US" smtClean="0"/>
              <a:t>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Diagnosis </a:t>
            </a:r>
            <a:r>
              <a:rPr lang="en-US" dirty="0"/>
              <a:t>and repair procedures for </a:t>
            </a:r>
            <a:r>
              <a:rPr lang="en-US" dirty="0" smtClean="0"/>
              <a:t>traction and </a:t>
            </a:r>
            <a:r>
              <a:rPr lang="en-US" dirty="0"/>
              <a:t>stability control systems are similar to </a:t>
            </a:r>
            <a:r>
              <a:rPr lang="en-US" dirty="0" smtClean="0"/>
              <a:t>methods </a:t>
            </a:r>
            <a:r>
              <a:rPr lang="en-US" dirty="0"/>
              <a:t>described for </a:t>
            </a:r>
            <a:r>
              <a:rPr lang="en-US" dirty="0" smtClean="0"/>
              <a:t>ABS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 initial inspection </a:t>
            </a:r>
            <a:r>
              <a:rPr lang="en-US" dirty="0"/>
              <a:t>and </a:t>
            </a:r>
            <a:r>
              <a:rPr lang="en-US" dirty="0" smtClean="0"/>
              <a:t>scan </a:t>
            </a:r>
            <a:r>
              <a:rPr lang="en-US" dirty="0"/>
              <a:t>tool to </a:t>
            </a:r>
            <a:r>
              <a:rPr lang="en-US" dirty="0" smtClean="0"/>
              <a:t>find </a:t>
            </a:r>
            <a:r>
              <a:rPr lang="en-US" dirty="0"/>
              <a:t>any </a:t>
            </a:r>
            <a:r>
              <a:rPr lang="en-US" dirty="0" smtClean="0"/>
              <a:t>obvious problems </a:t>
            </a:r>
            <a:r>
              <a:rPr lang="en-US" dirty="0"/>
              <a:t>or trouble </a:t>
            </a:r>
            <a:r>
              <a:rPr lang="en-US" dirty="0" smtClean="0"/>
              <a:t>codes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If </a:t>
            </a:r>
            <a:r>
              <a:rPr lang="en-US" dirty="0"/>
              <a:t>you have trouble codes</a:t>
            </a:r>
            <a:r>
              <a:rPr lang="en-US" dirty="0" smtClean="0"/>
              <a:t>, use </a:t>
            </a:r>
            <a:r>
              <a:rPr lang="en-US" dirty="0"/>
              <a:t>pinpoint tests to verify </a:t>
            </a:r>
            <a:r>
              <a:rPr lang="en-US" dirty="0" smtClean="0"/>
              <a:t>problem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Final System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Clear </a:t>
            </a:r>
            <a:r>
              <a:rPr lang="en-US" dirty="0"/>
              <a:t>trouble codes and re-scan </a:t>
            </a:r>
            <a:r>
              <a:rPr lang="en-US" dirty="0" smtClean="0"/>
              <a:t>system for problems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Check brake fluid </a:t>
            </a:r>
            <a:r>
              <a:rPr lang="en-US" dirty="0"/>
              <a:t>level in </a:t>
            </a:r>
            <a:r>
              <a:rPr lang="en-US" dirty="0" smtClean="0"/>
              <a:t>system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Test</a:t>
            </a:r>
            <a:r>
              <a:rPr lang="en-US" dirty="0"/>
              <a:t>-drive </a:t>
            </a:r>
            <a:r>
              <a:rPr lang="en-US" dirty="0" smtClean="0"/>
              <a:t>vehicle </a:t>
            </a:r>
            <a:r>
              <a:rPr lang="en-US" dirty="0"/>
              <a:t>in </a:t>
            </a:r>
            <a:r>
              <a:rPr lang="en-US" dirty="0" smtClean="0"/>
              <a:t>area </a:t>
            </a:r>
            <a:r>
              <a:rPr lang="en-US" dirty="0"/>
              <a:t>without </a:t>
            </a:r>
            <a:r>
              <a:rPr lang="en-US" dirty="0" smtClean="0"/>
              <a:t>traffic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Simulate panic </a:t>
            </a:r>
            <a:r>
              <a:rPr lang="en-US" dirty="0"/>
              <a:t>stop several times in </a:t>
            </a:r>
            <a:r>
              <a:rPr lang="en-US" dirty="0" smtClean="0"/>
              <a:t>large parking lot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Make </a:t>
            </a:r>
            <a:r>
              <a:rPr lang="en-US" dirty="0"/>
              <a:t>sure </a:t>
            </a:r>
            <a:r>
              <a:rPr lang="en-US" dirty="0" smtClean="0"/>
              <a:t>ABS </a:t>
            </a:r>
            <a:r>
              <a:rPr lang="en-US" dirty="0"/>
              <a:t>indicator light stays </a:t>
            </a:r>
            <a:r>
              <a:rPr lang="en-US" dirty="0" smtClean="0"/>
              <a:t>off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2309</Words>
  <Application>Microsoft Office PowerPoint</Application>
  <PresentationFormat>On-screen Show (4:3)</PresentationFormat>
  <Paragraphs>320</Paragraphs>
  <Slides>57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Title Slide</vt:lpstr>
      <vt:lpstr>4_Custom Design</vt:lpstr>
      <vt:lpstr>Ojectives</vt:lpstr>
      <vt:lpstr>Content</vt:lpstr>
      <vt:lpstr>PowerPoint Presentation</vt:lpstr>
      <vt:lpstr>82</vt:lpstr>
      <vt:lpstr>Objectives</vt:lpstr>
      <vt:lpstr>Objectives</vt:lpstr>
      <vt:lpstr>Anti-Lock Brakes, Traction Control, and Stability Control−Introduction</vt:lpstr>
      <vt:lpstr>Anti-Lock Brakes, Traction Control, and Stability Control−Introduction (Cont.)</vt:lpstr>
      <vt:lpstr>Anti-Lock Brake Systems (ABS)</vt:lpstr>
      <vt:lpstr>ABS Components</vt:lpstr>
      <vt:lpstr>ABS Components (Cont.)</vt:lpstr>
      <vt:lpstr>ABS Components (Cont.)</vt:lpstr>
      <vt:lpstr>Wheel Speed Sensors</vt:lpstr>
      <vt:lpstr>Wheel Speed Sensors (Cont.)</vt:lpstr>
      <vt:lpstr>Wheel Speed Sensors (Cont.)</vt:lpstr>
      <vt:lpstr>Wheel Speed Sensors (Cont.)</vt:lpstr>
      <vt:lpstr>ABS Control Module</vt:lpstr>
      <vt:lpstr>ABS Electro-Hydraulic Modulator</vt:lpstr>
      <vt:lpstr>ABS Electro-Hydraulic Modulator (Cont.)</vt:lpstr>
      <vt:lpstr>ABS Electro-Hydraulic Modulator (Cont.)</vt:lpstr>
      <vt:lpstr>ABS Electro-Hydraulic Modulator (Cont.)</vt:lpstr>
      <vt:lpstr>ABS Electro-Hydraulic Modulator (Cont.)</vt:lpstr>
      <vt:lpstr>ABS Electro-Hydraulic Modulator (Cont.)</vt:lpstr>
      <vt:lpstr>ABS Electro-Hydraulic Modulator (Cont.)</vt:lpstr>
      <vt:lpstr>ABS Electro-Hydraulic Modulator (Cont.)</vt:lpstr>
      <vt:lpstr>ABS Warning Light</vt:lpstr>
      <vt:lpstr>ABS Channels</vt:lpstr>
      <vt:lpstr>ABS Channels (Cont.)</vt:lpstr>
      <vt:lpstr>ABS Operation</vt:lpstr>
      <vt:lpstr>ABS Operation (Cont.)</vt:lpstr>
      <vt:lpstr>Traction and Stability Control Systems</vt:lpstr>
      <vt:lpstr>Traction and Stability Control Systems (Cont.)</vt:lpstr>
      <vt:lpstr>Traction and Stability Control Systems (Cont.)</vt:lpstr>
      <vt:lpstr>Traction and Stability Control Systems (Cont.)</vt:lpstr>
      <vt:lpstr>Traction and Stability Control Systems (Cont.)</vt:lpstr>
      <vt:lpstr>ABS Service</vt:lpstr>
      <vt:lpstr>ABS Service (Cont.)</vt:lpstr>
      <vt:lpstr>ABS Service (Cont.)</vt:lpstr>
      <vt:lpstr>Scanning ABS</vt:lpstr>
      <vt:lpstr>Scanning ABS (Cont.)</vt:lpstr>
      <vt:lpstr>Scanning ABS (Cont.)</vt:lpstr>
      <vt:lpstr>Scanning ABS (Cont.)</vt:lpstr>
      <vt:lpstr>ABS Pinpoint Tests</vt:lpstr>
      <vt:lpstr>ABS Speed Sensor Service</vt:lpstr>
      <vt:lpstr>ABS Speed Sensor Service (Cont.)</vt:lpstr>
      <vt:lpstr>ABS Modulator Check</vt:lpstr>
      <vt:lpstr>ABS Modulator Check (Cont.)</vt:lpstr>
      <vt:lpstr>ABS Modulator Service</vt:lpstr>
      <vt:lpstr>ABS Modulator Service (Cont.)</vt:lpstr>
      <vt:lpstr>ABS Modulator Service (Cont.)</vt:lpstr>
      <vt:lpstr>ABS Modulator Service (Cont.)</vt:lpstr>
      <vt:lpstr>ABS Modulator Service (Cont.)</vt:lpstr>
      <vt:lpstr>Regenerative Braking Safety</vt:lpstr>
      <vt:lpstr>Regenerative Braking Safety (Cont.)</vt:lpstr>
      <vt:lpstr>ABS Bleeding</vt:lpstr>
      <vt:lpstr>ABS Wet Pavement Test</vt:lpstr>
      <vt:lpstr>ABS Wet Pavement Test (Cont.)</vt:lpstr>
      <vt:lpstr>Traction and Stability Control System Service</vt:lpstr>
      <vt:lpstr>Final System Check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2013-08-30T16:52:12Z</dcterms:created>
  <dcterms:modified xsi:type="dcterms:W3CDTF">2016-07-01T13:08:03Z</dcterms:modified>
</cp:coreProperties>
</file>